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0" r:id="rId1"/>
  </p:sldMasterIdLst>
  <p:notesMasterIdLst>
    <p:notesMasterId r:id="rId30"/>
  </p:notesMasterIdLst>
  <p:handoutMasterIdLst>
    <p:handoutMasterId r:id="rId31"/>
  </p:handoutMasterIdLst>
  <p:sldIdLst>
    <p:sldId id="256" r:id="rId2"/>
    <p:sldId id="381" r:id="rId3"/>
    <p:sldId id="382" r:id="rId4"/>
    <p:sldId id="422" r:id="rId5"/>
    <p:sldId id="395" r:id="rId6"/>
    <p:sldId id="409" r:id="rId7"/>
    <p:sldId id="396" r:id="rId8"/>
    <p:sldId id="397" r:id="rId9"/>
    <p:sldId id="404" r:id="rId10"/>
    <p:sldId id="402" r:id="rId11"/>
    <p:sldId id="403" r:id="rId12"/>
    <p:sldId id="405" r:id="rId13"/>
    <p:sldId id="417" r:id="rId14"/>
    <p:sldId id="418" r:id="rId15"/>
    <p:sldId id="406" r:id="rId16"/>
    <p:sldId id="419" r:id="rId17"/>
    <p:sldId id="420" r:id="rId18"/>
    <p:sldId id="421" r:id="rId19"/>
    <p:sldId id="411" r:id="rId20"/>
    <p:sldId id="413" r:id="rId21"/>
    <p:sldId id="408" r:id="rId22"/>
    <p:sldId id="407" r:id="rId23"/>
    <p:sldId id="410" r:id="rId24"/>
    <p:sldId id="385" r:id="rId25"/>
    <p:sldId id="391" r:id="rId26"/>
    <p:sldId id="414" r:id="rId27"/>
    <p:sldId id="415" r:id="rId28"/>
    <p:sldId id="416" r:id="rId29"/>
  </p:sldIdLst>
  <p:sldSz cx="16257588"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68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143"/>
    <a:srgbClr val="00673E"/>
    <a:srgbClr val="006643"/>
    <a:srgbClr val="43B02A"/>
    <a:srgbClr val="267A52"/>
    <a:srgbClr val="58927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7ACF9-8AF2-1702-C785-8715551BA975}" v="7" dt="2022-12-05T20:40:16.980"/>
    <p1510:client id="{267BB434-C6AA-4F30-A9D2-B988FDC73C3B}" v="330" dt="2022-12-05T14:22:52.828"/>
    <p1510:client id="{7885BF8A-14D8-4336-8BFA-8E583C0B7135}" v="1181" dt="2022-12-05T16:13:08.283"/>
    <p1510:client id="{952BAB4D-44C0-D342-891D-8DC5D986CE70}" v="413" dt="2022-12-04T20:08:22.301"/>
    <p1510:client id="{993570B1-8252-6ECB-704F-208553443162}" v="821" dt="2022-12-05T21:37:15.868"/>
    <p1510:client id="{AC12A953-0777-CF8E-9E85-DA5533C936AA}" v="272" dt="2022-12-05T21:08:44.050"/>
    <p1510:client id="{C61DF5D7-A895-76E6-8247-D127D59414FD}" v="179" dt="2022-12-05T13:56:57.1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2"/>
  </p:normalViewPr>
  <p:slideViewPr>
    <p:cSldViewPr snapToGrid="0">
      <p:cViewPr varScale="1">
        <p:scale>
          <a:sx n="100" d="100"/>
          <a:sy n="100" d="100"/>
        </p:scale>
        <p:origin x="264" y="176"/>
      </p:cViewPr>
      <p:guideLst>
        <p:guide orient="horz" pos="2880"/>
        <p:guide pos="682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0656DE-01A4-4C8E-B223-A9B444F338B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B1933EB-B6C0-4253-AB04-7655A1FB5A44}">
      <dgm:prSet custT="1"/>
      <dgm:spPr/>
      <dgm:t>
        <a:bodyPr/>
        <a:lstStyle/>
        <a:p>
          <a:r>
            <a:rPr lang="en-US" sz="2000"/>
            <a:t>What are the main factors that are affecting population growth?</a:t>
          </a:r>
        </a:p>
      </dgm:t>
    </dgm:pt>
    <dgm:pt modelId="{B28A1C31-D584-4389-889D-4A5322273BD8}" type="parTrans" cxnId="{BE4F5EB0-6787-4347-B54F-6CE24042D00C}">
      <dgm:prSet/>
      <dgm:spPr/>
      <dgm:t>
        <a:bodyPr/>
        <a:lstStyle/>
        <a:p>
          <a:endParaRPr lang="en-US"/>
        </a:p>
      </dgm:t>
    </dgm:pt>
    <dgm:pt modelId="{52E1FDD6-CC76-4A6B-BE8C-46F81360F0E8}" type="sibTrans" cxnId="{BE4F5EB0-6787-4347-B54F-6CE24042D00C}">
      <dgm:prSet/>
      <dgm:spPr/>
      <dgm:t>
        <a:bodyPr/>
        <a:lstStyle/>
        <a:p>
          <a:endParaRPr lang="en-US"/>
        </a:p>
      </dgm:t>
    </dgm:pt>
    <dgm:pt modelId="{460A5B54-5772-4EBB-B14F-DAB22032EAF7}">
      <dgm:prSet custT="1"/>
      <dgm:spPr/>
      <dgm:t>
        <a:bodyPr/>
        <a:lstStyle/>
        <a:p>
          <a:r>
            <a:rPr lang="en-US" sz="2000">
              <a:latin typeface="Century Gothic" panose="020B0502020202020204"/>
            </a:rPr>
            <a:t>Determine</a:t>
          </a:r>
          <a:r>
            <a:rPr lang="en-US" sz="2000"/>
            <a:t> the future prediction of the population for the years 2030, 2040 and 2050 based on the current data.</a:t>
          </a:r>
        </a:p>
      </dgm:t>
    </dgm:pt>
    <dgm:pt modelId="{63F06B4A-EF90-4CB9-9FFB-D04620A4BCAF}" type="parTrans" cxnId="{B09D4DE9-5EE3-4657-84FF-66D4E2E59057}">
      <dgm:prSet/>
      <dgm:spPr/>
      <dgm:t>
        <a:bodyPr/>
        <a:lstStyle/>
        <a:p>
          <a:endParaRPr lang="en-US"/>
        </a:p>
      </dgm:t>
    </dgm:pt>
    <dgm:pt modelId="{5090E57A-AE9F-4BD3-A430-A3F5292D7F26}" type="sibTrans" cxnId="{B09D4DE9-5EE3-4657-84FF-66D4E2E59057}">
      <dgm:prSet/>
      <dgm:spPr/>
      <dgm:t>
        <a:bodyPr/>
        <a:lstStyle/>
        <a:p>
          <a:endParaRPr lang="en-US"/>
        </a:p>
      </dgm:t>
    </dgm:pt>
    <dgm:pt modelId="{18DC7F1E-8241-4B1F-AC69-5530ABBC0AED}" type="pres">
      <dgm:prSet presAssocID="{CD0656DE-01A4-4C8E-B223-A9B444F338BD}" presName="root" presStyleCnt="0">
        <dgm:presLayoutVars>
          <dgm:dir/>
          <dgm:resizeHandles val="exact"/>
        </dgm:presLayoutVars>
      </dgm:prSet>
      <dgm:spPr/>
    </dgm:pt>
    <dgm:pt modelId="{47E6FF0D-48BB-42B7-8494-EE540DB4FA36}" type="pres">
      <dgm:prSet presAssocID="{1B1933EB-B6C0-4253-AB04-7655A1FB5A44}" presName="compNode" presStyleCnt="0"/>
      <dgm:spPr/>
    </dgm:pt>
    <dgm:pt modelId="{6F02702B-D367-4512-AB8D-A6FDB792FCFE}" type="pres">
      <dgm:prSet presAssocID="{1B1933EB-B6C0-4253-AB04-7655A1FB5A4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186ED534-F770-4016-AE17-84E6A76E7FA3}" type="pres">
      <dgm:prSet presAssocID="{1B1933EB-B6C0-4253-AB04-7655A1FB5A44}" presName="spaceRect" presStyleCnt="0"/>
      <dgm:spPr/>
    </dgm:pt>
    <dgm:pt modelId="{BCD7F905-A11E-4639-A1D7-9E545CAA2E31}" type="pres">
      <dgm:prSet presAssocID="{1B1933EB-B6C0-4253-AB04-7655A1FB5A44}" presName="textRect" presStyleLbl="revTx" presStyleIdx="0" presStyleCnt="2">
        <dgm:presLayoutVars>
          <dgm:chMax val="1"/>
          <dgm:chPref val="1"/>
        </dgm:presLayoutVars>
      </dgm:prSet>
      <dgm:spPr/>
    </dgm:pt>
    <dgm:pt modelId="{F4397328-56B5-4B3E-9126-234BB72CB385}" type="pres">
      <dgm:prSet presAssocID="{52E1FDD6-CC76-4A6B-BE8C-46F81360F0E8}" presName="sibTrans" presStyleCnt="0"/>
      <dgm:spPr/>
    </dgm:pt>
    <dgm:pt modelId="{D076AB9C-1E30-494A-B7C0-1EA8B1564A05}" type="pres">
      <dgm:prSet presAssocID="{460A5B54-5772-4EBB-B14F-DAB22032EAF7}" presName="compNode" presStyleCnt="0"/>
      <dgm:spPr/>
    </dgm:pt>
    <dgm:pt modelId="{DE114509-CFE5-4F05-9CED-D00CC5D13C57}" type="pres">
      <dgm:prSet presAssocID="{460A5B54-5772-4EBB-B14F-DAB22032EAF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7D6BDC3E-C4AE-4AB3-8A9C-4B9914F5B9E4}" type="pres">
      <dgm:prSet presAssocID="{460A5B54-5772-4EBB-B14F-DAB22032EAF7}" presName="spaceRect" presStyleCnt="0"/>
      <dgm:spPr/>
    </dgm:pt>
    <dgm:pt modelId="{E5B6210D-1101-49AB-A18F-7C5EF8D3CEE6}" type="pres">
      <dgm:prSet presAssocID="{460A5B54-5772-4EBB-B14F-DAB22032EAF7}" presName="textRect" presStyleLbl="revTx" presStyleIdx="1" presStyleCnt="2">
        <dgm:presLayoutVars>
          <dgm:chMax val="1"/>
          <dgm:chPref val="1"/>
        </dgm:presLayoutVars>
      </dgm:prSet>
      <dgm:spPr/>
    </dgm:pt>
  </dgm:ptLst>
  <dgm:cxnLst>
    <dgm:cxn modelId="{917A450A-0BD0-4679-931B-2C44B206AC05}" type="presOf" srcId="{CD0656DE-01A4-4C8E-B223-A9B444F338BD}" destId="{18DC7F1E-8241-4B1F-AC69-5530ABBC0AED}" srcOrd="0" destOrd="0" presId="urn:microsoft.com/office/officeart/2018/2/layout/IconLabelList"/>
    <dgm:cxn modelId="{87C62A46-F98F-4862-B75C-EA2FBFE3B419}" type="presOf" srcId="{1B1933EB-B6C0-4253-AB04-7655A1FB5A44}" destId="{BCD7F905-A11E-4639-A1D7-9E545CAA2E31}" srcOrd="0" destOrd="0" presId="urn:microsoft.com/office/officeart/2018/2/layout/IconLabelList"/>
    <dgm:cxn modelId="{93D65170-34A9-4164-ADD3-324A48EF265C}" type="presOf" srcId="{460A5B54-5772-4EBB-B14F-DAB22032EAF7}" destId="{E5B6210D-1101-49AB-A18F-7C5EF8D3CEE6}" srcOrd="0" destOrd="0" presId="urn:microsoft.com/office/officeart/2018/2/layout/IconLabelList"/>
    <dgm:cxn modelId="{BE4F5EB0-6787-4347-B54F-6CE24042D00C}" srcId="{CD0656DE-01A4-4C8E-B223-A9B444F338BD}" destId="{1B1933EB-B6C0-4253-AB04-7655A1FB5A44}" srcOrd="0" destOrd="0" parTransId="{B28A1C31-D584-4389-889D-4A5322273BD8}" sibTransId="{52E1FDD6-CC76-4A6B-BE8C-46F81360F0E8}"/>
    <dgm:cxn modelId="{B09D4DE9-5EE3-4657-84FF-66D4E2E59057}" srcId="{CD0656DE-01A4-4C8E-B223-A9B444F338BD}" destId="{460A5B54-5772-4EBB-B14F-DAB22032EAF7}" srcOrd="1" destOrd="0" parTransId="{63F06B4A-EF90-4CB9-9FFB-D04620A4BCAF}" sibTransId="{5090E57A-AE9F-4BD3-A430-A3F5292D7F26}"/>
    <dgm:cxn modelId="{BF31FB27-10A2-445B-A6B3-613F0A80381A}" type="presParOf" srcId="{18DC7F1E-8241-4B1F-AC69-5530ABBC0AED}" destId="{47E6FF0D-48BB-42B7-8494-EE540DB4FA36}" srcOrd="0" destOrd="0" presId="urn:microsoft.com/office/officeart/2018/2/layout/IconLabelList"/>
    <dgm:cxn modelId="{D84DB6A1-22D7-40B8-9B1A-E6C3D72951A2}" type="presParOf" srcId="{47E6FF0D-48BB-42B7-8494-EE540DB4FA36}" destId="{6F02702B-D367-4512-AB8D-A6FDB792FCFE}" srcOrd="0" destOrd="0" presId="urn:microsoft.com/office/officeart/2018/2/layout/IconLabelList"/>
    <dgm:cxn modelId="{2B3BE059-04E4-4823-83D4-8E1665F6E8E7}" type="presParOf" srcId="{47E6FF0D-48BB-42B7-8494-EE540DB4FA36}" destId="{186ED534-F770-4016-AE17-84E6A76E7FA3}" srcOrd="1" destOrd="0" presId="urn:microsoft.com/office/officeart/2018/2/layout/IconLabelList"/>
    <dgm:cxn modelId="{D76815D3-07C2-44A4-ABDF-20015E1719A1}" type="presParOf" srcId="{47E6FF0D-48BB-42B7-8494-EE540DB4FA36}" destId="{BCD7F905-A11E-4639-A1D7-9E545CAA2E31}" srcOrd="2" destOrd="0" presId="urn:microsoft.com/office/officeart/2018/2/layout/IconLabelList"/>
    <dgm:cxn modelId="{D4C97537-22B4-404B-B4BD-1D1C8D7EA79B}" type="presParOf" srcId="{18DC7F1E-8241-4B1F-AC69-5530ABBC0AED}" destId="{F4397328-56B5-4B3E-9126-234BB72CB385}" srcOrd="1" destOrd="0" presId="urn:microsoft.com/office/officeart/2018/2/layout/IconLabelList"/>
    <dgm:cxn modelId="{76162F99-C071-4FA9-A96F-53EBD06739B6}" type="presParOf" srcId="{18DC7F1E-8241-4B1F-AC69-5530ABBC0AED}" destId="{D076AB9C-1E30-494A-B7C0-1EA8B1564A05}" srcOrd="2" destOrd="0" presId="urn:microsoft.com/office/officeart/2018/2/layout/IconLabelList"/>
    <dgm:cxn modelId="{B9421998-6CB0-43A3-AE33-044BC9695AA4}" type="presParOf" srcId="{D076AB9C-1E30-494A-B7C0-1EA8B1564A05}" destId="{DE114509-CFE5-4F05-9CED-D00CC5D13C57}" srcOrd="0" destOrd="0" presId="urn:microsoft.com/office/officeart/2018/2/layout/IconLabelList"/>
    <dgm:cxn modelId="{546DE3E0-C844-43C4-9AB9-2405963FB364}" type="presParOf" srcId="{D076AB9C-1E30-494A-B7C0-1EA8B1564A05}" destId="{7D6BDC3E-C4AE-4AB3-8A9C-4B9914F5B9E4}" srcOrd="1" destOrd="0" presId="urn:microsoft.com/office/officeart/2018/2/layout/IconLabelList"/>
    <dgm:cxn modelId="{A5D1E183-A79F-4025-B3AF-4DD8A41B5649}" type="presParOf" srcId="{D076AB9C-1E30-494A-B7C0-1EA8B1564A05}" destId="{E5B6210D-1101-49AB-A18F-7C5EF8D3CE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80D398-658B-46CA-9B45-DC0A3900CFD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F65E424-2913-4928-BC88-FC22CDA35DD3}">
      <dgm:prSet/>
      <dgm:spPr/>
      <dgm:t>
        <a:bodyPr/>
        <a:lstStyle/>
        <a:p>
          <a:r>
            <a:rPr lang="en-US"/>
            <a:t>Population is a very important resource that every country must manage well, as too much will stifle the other resources and too little will cause the country to decline.</a:t>
          </a:r>
        </a:p>
      </dgm:t>
    </dgm:pt>
    <dgm:pt modelId="{0671FF8A-212E-4E4C-838C-52FC34B06AB6}" type="parTrans" cxnId="{B74B3B12-4B18-42BE-B5E3-8154728D4228}">
      <dgm:prSet/>
      <dgm:spPr/>
      <dgm:t>
        <a:bodyPr/>
        <a:lstStyle/>
        <a:p>
          <a:endParaRPr lang="en-US"/>
        </a:p>
      </dgm:t>
    </dgm:pt>
    <dgm:pt modelId="{07546D36-0E60-4F0F-8A01-5A0BBABFD880}" type="sibTrans" cxnId="{B74B3B12-4B18-42BE-B5E3-8154728D4228}">
      <dgm:prSet/>
      <dgm:spPr/>
      <dgm:t>
        <a:bodyPr/>
        <a:lstStyle/>
        <a:p>
          <a:endParaRPr lang="en-US"/>
        </a:p>
      </dgm:t>
    </dgm:pt>
    <dgm:pt modelId="{64AAC9C2-7205-4C81-B268-F0DB460F8C07}">
      <dgm:prSet/>
      <dgm:spPr/>
      <dgm:t>
        <a:bodyPr/>
        <a:lstStyle/>
        <a:p>
          <a:r>
            <a:rPr lang="en-US"/>
            <a:t>Values were recorded in positive numbers for immigration and negative numbers for emigration, the difference for every thousandth migrant is all that’s displayed</a:t>
          </a:r>
        </a:p>
      </dgm:t>
    </dgm:pt>
    <dgm:pt modelId="{77F3AECD-1C7C-4765-978F-79A9AC496AF6}" type="parTrans" cxnId="{D56B6301-772B-497B-97FF-01233A11B773}">
      <dgm:prSet/>
      <dgm:spPr/>
      <dgm:t>
        <a:bodyPr/>
        <a:lstStyle/>
        <a:p>
          <a:endParaRPr lang="en-US"/>
        </a:p>
      </dgm:t>
    </dgm:pt>
    <dgm:pt modelId="{96E46234-A57C-4C47-8A51-AE0726CCD98D}" type="sibTrans" cxnId="{D56B6301-772B-497B-97FF-01233A11B773}">
      <dgm:prSet/>
      <dgm:spPr/>
      <dgm:t>
        <a:bodyPr/>
        <a:lstStyle/>
        <a:p>
          <a:endParaRPr lang="en-US"/>
        </a:p>
      </dgm:t>
    </dgm:pt>
    <dgm:pt modelId="{E9E2D016-00A1-4506-B513-7E4992E57BC5}">
      <dgm:prSet/>
      <dgm:spPr/>
      <dgm:t>
        <a:bodyPr/>
        <a:lstStyle/>
        <a:p>
          <a:r>
            <a:rPr lang="en-US"/>
            <a:t>Canada sees as much as over 10 million immigrants more than their emigrants.</a:t>
          </a:r>
        </a:p>
      </dgm:t>
    </dgm:pt>
    <dgm:pt modelId="{CC144A3E-35A2-4738-8A5B-BB9A76E76531}" type="parTrans" cxnId="{1D357913-EFFB-4ABD-A5C5-B1B159195570}">
      <dgm:prSet/>
      <dgm:spPr/>
      <dgm:t>
        <a:bodyPr/>
        <a:lstStyle/>
        <a:p>
          <a:endParaRPr lang="en-US"/>
        </a:p>
      </dgm:t>
    </dgm:pt>
    <dgm:pt modelId="{30629FB5-212F-4A0E-BA4A-33A08CEA5266}" type="sibTrans" cxnId="{1D357913-EFFB-4ABD-A5C5-B1B159195570}">
      <dgm:prSet/>
      <dgm:spPr/>
      <dgm:t>
        <a:bodyPr/>
        <a:lstStyle/>
        <a:p>
          <a:endParaRPr lang="en-US"/>
        </a:p>
      </dgm:t>
    </dgm:pt>
    <dgm:pt modelId="{4992AAEC-4323-4F9D-9C4E-841EA36DFB95}" type="pres">
      <dgm:prSet presAssocID="{D280D398-658B-46CA-9B45-DC0A3900CFD2}" presName="hierChild1" presStyleCnt="0">
        <dgm:presLayoutVars>
          <dgm:chPref val="1"/>
          <dgm:dir/>
          <dgm:animOne val="branch"/>
          <dgm:animLvl val="lvl"/>
          <dgm:resizeHandles/>
        </dgm:presLayoutVars>
      </dgm:prSet>
      <dgm:spPr/>
    </dgm:pt>
    <dgm:pt modelId="{9557E469-4AAD-46E6-B1E2-C1B58A7394B5}" type="pres">
      <dgm:prSet presAssocID="{7F65E424-2913-4928-BC88-FC22CDA35DD3}" presName="hierRoot1" presStyleCnt="0"/>
      <dgm:spPr/>
    </dgm:pt>
    <dgm:pt modelId="{7A9782A3-DD43-4F50-8339-4EF2251245D0}" type="pres">
      <dgm:prSet presAssocID="{7F65E424-2913-4928-BC88-FC22CDA35DD3}" presName="composite" presStyleCnt="0"/>
      <dgm:spPr/>
    </dgm:pt>
    <dgm:pt modelId="{E1EAA964-F613-4E82-BFAA-31A3A86A96C6}" type="pres">
      <dgm:prSet presAssocID="{7F65E424-2913-4928-BC88-FC22CDA35DD3}" presName="background" presStyleLbl="node0" presStyleIdx="0" presStyleCnt="3"/>
      <dgm:spPr/>
    </dgm:pt>
    <dgm:pt modelId="{DF9636F7-797F-4412-AE41-DB9D8C804C0C}" type="pres">
      <dgm:prSet presAssocID="{7F65E424-2913-4928-BC88-FC22CDA35DD3}" presName="text" presStyleLbl="fgAcc0" presStyleIdx="0" presStyleCnt="3" custLinFactNeighborX="-1420" custLinFactNeighborY="-846">
        <dgm:presLayoutVars>
          <dgm:chPref val="3"/>
        </dgm:presLayoutVars>
      </dgm:prSet>
      <dgm:spPr/>
    </dgm:pt>
    <dgm:pt modelId="{DCEA351B-941A-43D0-9EE1-8D20F8B043EE}" type="pres">
      <dgm:prSet presAssocID="{7F65E424-2913-4928-BC88-FC22CDA35DD3}" presName="hierChild2" presStyleCnt="0"/>
      <dgm:spPr/>
    </dgm:pt>
    <dgm:pt modelId="{EC6356F8-17E9-4DDA-B2BC-6D0D79192D17}" type="pres">
      <dgm:prSet presAssocID="{64AAC9C2-7205-4C81-B268-F0DB460F8C07}" presName="hierRoot1" presStyleCnt="0"/>
      <dgm:spPr/>
    </dgm:pt>
    <dgm:pt modelId="{2A63F3B6-806F-4B03-BCC1-CA3C607D504A}" type="pres">
      <dgm:prSet presAssocID="{64AAC9C2-7205-4C81-B268-F0DB460F8C07}" presName="composite" presStyleCnt="0"/>
      <dgm:spPr/>
    </dgm:pt>
    <dgm:pt modelId="{609933AA-0A55-42DA-B433-2217FB215F6E}" type="pres">
      <dgm:prSet presAssocID="{64AAC9C2-7205-4C81-B268-F0DB460F8C07}" presName="background" presStyleLbl="node0" presStyleIdx="1" presStyleCnt="3"/>
      <dgm:spPr/>
    </dgm:pt>
    <dgm:pt modelId="{4D7E3142-B1CB-474F-B691-6CC31C95F63F}" type="pres">
      <dgm:prSet presAssocID="{64AAC9C2-7205-4C81-B268-F0DB460F8C07}" presName="text" presStyleLbl="fgAcc0" presStyleIdx="1" presStyleCnt="3">
        <dgm:presLayoutVars>
          <dgm:chPref val="3"/>
        </dgm:presLayoutVars>
      </dgm:prSet>
      <dgm:spPr/>
    </dgm:pt>
    <dgm:pt modelId="{98D58283-C2C9-45B2-B506-EE1ADC3A1F07}" type="pres">
      <dgm:prSet presAssocID="{64AAC9C2-7205-4C81-B268-F0DB460F8C07}" presName="hierChild2" presStyleCnt="0"/>
      <dgm:spPr/>
    </dgm:pt>
    <dgm:pt modelId="{E7F270A0-4EE9-45C3-A5AF-664C0BC1C748}" type="pres">
      <dgm:prSet presAssocID="{E9E2D016-00A1-4506-B513-7E4992E57BC5}" presName="hierRoot1" presStyleCnt="0"/>
      <dgm:spPr/>
    </dgm:pt>
    <dgm:pt modelId="{2578AEC0-E8D7-46EF-A22C-CF23739B6F69}" type="pres">
      <dgm:prSet presAssocID="{E9E2D016-00A1-4506-B513-7E4992E57BC5}" presName="composite" presStyleCnt="0"/>
      <dgm:spPr/>
    </dgm:pt>
    <dgm:pt modelId="{1732DC59-3D49-4685-83C0-B5F687B3E24A}" type="pres">
      <dgm:prSet presAssocID="{E9E2D016-00A1-4506-B513-7E4992E57BC5}" presName="background" presStyleLbl="node0" presStyleIdx="2" presStyleCnt="3"/>
      <dgm:spPr/>
    </dgm:pt>
    <dgm:pt modelId="{591236D4-3B4F-4D62-9AA4-CF9ED8649A3E}" type="pres">
      <dgm:prSet presAssocID="{E9E2D016-00A1-4506-B513-7E4992E57BC5}" presName="text" presStyleLbl="fgAcc0" presStyleIdx="2" presStyleCnt="3">
        <dgm:presLayoutVars>
          <dgm:chPref val="3"/>
        </dgm:presLayoutVars>
      </dgm:prSet>
      <dgm:spPr/>
    </dgm:pt>
    <dgm:pt modelId="{47B61E68-88C1-4A4C-A88D-7D99C7A1F2F2}" type="pres">
      <dgm:prSet presAssocID="{E9E2D016-00A1-4506-B513-7E4992E57BC5}" presName="hierChild2" presStyleCnt="0"/>
      <dgm:spPr/>
    </dgm:pt>
  </dgm:ptLst>
  <dgm:cxnLst>
    <dgm:cxn modelId="{D56B6301-772B-497B-97FF-01233A11B773}" srcId="{D280D398-658B-46CA-9B45-DC0A3900CFD2}" destId="{64AAC9C2-7205-4C81-B268-F0DB460F8C07}" srcOrd="1" destOrd="0" parTransId="{77F3AECD-1C7C-4765-978F-79A9AC496AF6}" sibTransId="{96E46234-A57C-4C47-8A51-AE0726CCD98D}"/>
    <dgm:cxn modelId="{B74B3B12-4B18-42BE-B5E3-8154728D4228}" srcId="{D280D398-658B-46CA-9B45-DC0A3900CFD2}" destId="{7F65E424-2913-4928-BC88-FC22CDA35DD3}" srcOrd="0" destOrd="0" parTransId="{0671FF8A-212E-4E4C-838C-52FC34B06AB6}" sibTransId="{07546D36-0E60-4F0F-8A01-5A0BBABFD880}"/>
    <dgm:cxn modelId="{1D357913-EFFB-4ABD-A5C5-B1B159195570}" srcId="{D280D398-658B-46CA-9B45-DC0A3900CFD2}" destId="{E9E2D016-00A1-4506-B513-7E4992E57BC5}" srcOrd="2" destOrd="0" parTransId="{CC144A3E-35A2-4738-8A5B-BB9A76E76531}" sibTransId="{30629FB5-212F-4A0E-BA4A-33A08CEA5266}"/>
    <dgm:cxn modelId="{4D8CA335-3B4C-4338-9661-BC805B419E08}" type="presOf" srcId="{D280D398-658B-46CA-9B45-DC0A3900CFD2}" destId="{4992AAEC-4323-4F9D-9C4E-841EA36DFB95}" srcOrd="0" destOrd="0" presId="urn:microsoft.com/office/officeart/2005/8/layout/hierarchy1"/>
    <dgm:cxn modelId="{50C2A9B7-2B74-4E0A-97D9-38528BCA5521}" type="presOf" srcId="{E9E2D016-00A1-4506-B513-7E4992E57BC5}" destId="{591236D4-3B4F-4D62-9AA4-CF9ED8649A3E}" srcOrd="0" destOrd="0" presId="urn:microsoft.com/office/officeart/2005/8/layout/hierarchy1"/>
    <dgm:cxn modelId="{BEB38AD0-E6E9-4D04-AB3F-1BD6AACF393E}" type="presOf" srcId="{7F65E424-2913-4928-BC88-FC22CDA35DD3}" destId="{DF9636F7-797F-4412-AE41-DB9D8C804C0C}" srcOrd="0" destOrd="0" presId="urn:microsoft.com/office/officeart/2005/8/layout/hierarchy1"/>
    <dgm:cxn modelId="{2512C9E9-8ECE-42C3-9075-757EBC892695}" type="presOf" srcId="{64AAC9C2-7205-4C81-B268-F0DB460F8C07}" destId="{4D7E3142-B1CB-474F-B691-6CC31C95F63F}" srcOrd="0" destOrd="0" presId="urn:microsoft.com/office/officeart/2005/8/layout/hierarchy1"/>
    <dgm:cxn modelId="{A7811E62-22DC-4A6D-98AE-39E0E252C6C7}" type="presParOf" srcId="{4992AAEC-4323-4F9D-9C4E-841EA36DFB95}" destId="{9557E469-4AAD-46E6-B1E2-C1B58A7394B5}" srcOrd="0" destOrd="0" presId="urn:microsoft.com/office/officeart/2005/8/layout/hierarchy1"/>
    <dgm:cxn modelId="{DE6430B7-B3FF-4BEC-B565-1FFFBF7D5C29}" type="presParOf" srcId="{9557E469-4AAD-46E6-B1E2-C1B58A7394B5}" destId="{7A9782A3-DD43-4F50-8339-4EF2251245D0}" srcOrd="0" destOrd="0" presId="urn:microsoft.com/office/officeart/2005/8/layout/hierarchy1"/>
    <dgm:cxn modelId="{B7127EA9-2560-41F4-B5A0-8F73435E5F90}" type="presParOf" srcId="{7A9782A3-DD43-4F50-8339-4EF2251245D0}" destId="{E1EAA964-F613-4E82-BFAA-31A3A86A96C6}" srcOrd="0" destOrd="0" presId="urn:microsoft.com/office/officeart/2005/8/layout/hierarchy1"/>
    <dgm:cxn modelId="{87C76156-2D85-444C-B5D9-C629C1A141D6}" type="presParOf" srcId="{7A9782A3-DD43-4F50-8339-4EF2251245D0}" destId="{DF9636F7-797F-4412-AE41-DB9D8C804C0C}" srcOrd="1" destOrd="0" presId="urn:microsoft.com/office/officeart/2005/8/layout/hierarchy1"/>
    <dgm:cxn modelId="{05AB9C84-397F-4C8B-8D40-373C78928FF9}" type="presParOf" srcId="{9557E469-4AAD-46E6-B1E2-C1B58A7394B5}" destId="{DCEA351B-941A-43D0-9EE1-8D20F8B043EE}" srcOrd="1" destOrd="0" presId="urn:microsoft.com/office/officeart/2005/8/layout/hierarchy1"/>
    <dgm:cxn modelId="{FE6FD975-37A3-4338-99DE-47A8EA46875B}" type="presParOf" srcId="{4992AAEC-4323-4F9D-9C4E-841EA36DFB95}" destId="{EC6356F8-17E9-4DDA-B2BC-6D0D79192D17}" srcOrd="1" destOrd="0" presId="urn:microsoft.com/office/officeart/2005/8/layout/hierarchy1"/>
    <dgm:cxn modelId="{987CF396-BAF5-4DB4-AB8F-65038591BADD}" type="presParOf" srcId="{EC6356F8-17E9-4DDA-B2BC-6D0D79192D17}" destId="{2A63F3B6-806F-4B03-BCC1-CA3C607D504A}" srcOrd="0" destOrd="0" presId="urn:microsoft.com/office/officeart/2005/8/layout/hierarchy1"/>
    <dgm:cxn modelId="{39A98F75-2F02-40FE-9E81-B204CADABF12}" type="presParOf" srcId="{2A63F3B6-806F-4B03-BCC1-CA3C607D504A}" destId="{609933AA-0A55-42DA-B433-2217FB215F6E}" srcOrd="0" destOrd="0" presId="urn:microsoft.com/office/officeart/2005/8/layout/hierarchy1"/>
    <dgm:cxn modelId="{49A68DD1-76A7-4919-8207-488753302EAC}" type="presParOf" srcId="{2A63F3B6-806F-4B03-BCC1-CA3C607D504A}" destId="{4D7E3142-B1CB-474F-B691-6CC31C95F63F}" srcOrd="1" destOrd="0" presId="urn:microsoft.com/office/officeart/2005/8/layout/hierarchy1"/>
    <dgm:cxn modelId="{EDECA3C3-5EF4-4F65-B9EB-792542E57D89}" type="presParOf" srcId="{EC6356F8-17E9-4DDA-B2BC-6D0D79192D17}" destId="{98D58283-C2C9-45B2-B506-EE1ADC3A1F07}" srcOrd="1" destOrd="0" presId="urn:microsoft.com/office/officeart/2005/8/layout/hierarchy1"/>
    <dgm:cxn modelId="{7DE94C63-C86F-4191-873C-8C811A281C93}" type="presParOf" srcId="{4992AAEC-4323-4F9D-9C4E-841EA36DFB95}" destId="{E7F270A0-4EE9-45C3-A5AF-664C0BC1C748}" srcOrd="2" destOrd="0" presId="urn:microsoft.com/office/officeart/2005/8/layout/hierarchy1"/>
    <dgm:cxn modelId="{EAF1AAE5-EB6F-40AF-B43D-1A79723ED54B}" type="presParOf" srcId="{E7F270A0-4EE9-45C3-A5AF-664C0BC1C748}" destId="{2578AEC0-E8D7-46EF-A22C-CF23739B6F69}" srcOrd="0" destOrd="0" presId="urn:microsoft.com/office/officeart/2005/8/layout/hierarchy1"/>
    <dgm:cxn modelId="{412FD3D6-6FD2-42DA-A800-54BB17ED5110}" type="presParOf" srcId="{2578AEC0-E8D7-46EF-A22C-CF23739B6F69}" destId="{1732DC59-3D49-4685-83C0-B5F687B3E24A}" srcOrd="0" destOrd="0" presId="urn:microsoft.com/office/officeart/2005/8/layout/hierarchy1"/>
    <dgm:cxn modelId="{E9FD863B-FF0A-4209-8D29-18E6891D3C50}" type="presParOf" srcId="{2578AEC0-E8D7-46EF-A22C-CF23739B6F69}" destId="{591236D4-3B4F-4D62-9AA4-CF9ED8649A3E}" srcOrd="1" destOrd="0" presId="urn:microsoft.com/office/officeart/2005/8/layout/hierarchy1"/>
    <dgm:cxn modelId="{29FA5442-55A3-4F2B-8A93-F33FDA53138A}" type="presParOf" srcId="{E7F270A0-4EE9-45C3-A5AF-664C0BC1C748}" destId="{47B61E68-88C1-4A4C-A88D-7D99C7A1F2F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02702B-D367-4512-AB8D-A6FDB792FCFE}">
      <dsp:nvSpPr>
        <dsp:cNvPr id="0" name=""/>
        <dsp:cNvSpPr/>
      </dsp:nvSpPr>
      <dsp:spPr>
        <a:xfrm>
          <a:off x="3742371" y="77116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D7F905-A11E-4639-A1D7-9E545CAA2E31}">
      <dsp:nvSpPr>
        <dsp:cNvPr id="0" name=""/>
        <dsp:cNvSpPr/>
      </dsp:nvSpPr>
      <dsp:spPr>
        <a:xfrm>
          <a:off x="2554371" y="3256780"/>
          <a:ext cx="432000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What are the main factors that are affecting population growth?</a:t>
          </a:r>
        </a:p>
      </dsp:txBody>
      <dsp:txXfrm>
        <a:off x="2554371" y="3256780"/>
        <a:ext cx="4320000" cy="1125000"/>
      </dsp:txXfrm>
    </dsp:sp>
    <dsp:sp modelId="{DE114509-CFE5-4F05-9CED-D00CC5D13C57}">
      <dsp:nvSpPr>
        <dsp:cNvPr id="0" name=""/>
        <dsp:cNvSpPr/>
      </dsp:nvSpPr>
      <dsp:spPr>
        <a:xfrm>
          <a:off x="8818372" y="77116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B6210D-1101-49AB-A18F-7C5EF8D3CEE6}">
      <dsp:nvSpPr>
        <dsp:cNvPr id="0" name=""/>
        <dsp:cNvSpPr/>
      </dsp:nvSpPr>
      <dsp:spPr>
        <a:xfrm>
          <a:off x="7630372" y="3256780"/>
          <a:ext cx="432000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latin typeface="Century Gothic" panose="020B0502020202020204"/>
            </a:rPr>
            <a:t>Determine</a:t>
          </a:r>
          <a:r>
            <a:rPr lang="en-US" sz="2000" kern="1200"/>
            <a:t> the future prediction of the population for the years 2030, 2040 and 2050 based on the current data.</a:t>
          </a:r>
        </a:p>
      </dsp:txBody>
      <dsp:txXfrm>
        <a:off x="7630372" y="3256780"/>
        <a:ext cx="4320000" cy="112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AA964-F613-4E82-BFAA-31A3A86A96C6}">
      <dsp:nvSpPr>
        <dsp:cNvPr id="0" name=""/>
        <dsp:cNvSpPr/>
      </dsp:nvSpPr>
      <dsp:spPr>
        <a:xfrm>
          <a:off x="565438" y="-20549"/>
          <a:ext cx="3864529" cy="245397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9636F7-797F-4412-AE41-DB9D8C804C0C}">
      <dsp:nvSpPr>
        <dsp:cNvPr id="0" name=""/>
        <dsp:cNvSpPr/>
      </dsp:nvSpPr>
      <dsp:spPr>
        <a:xfrm>
          <a:off x="994830" y="387373"/>
          <a:ext cx="3864529" cy="245397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Population is a very important resource that every country must manage well, as too much will stifle the other resources and too little will cause the country to decline.</a:t>
          </a:r>
        </a:p>
      </dsp:txBody>
      <dsp:txXfrm>
        <a:off x="1066705" y="459248"/>
        <a:ext cx="3720779" cy="2310226"/>
      </dsp:txXfrm>
    </dsp:sp>
    <dsp:sp modelId="{609933AA-0A55-42DA-B433-2217FB215F6E}">
      <dsp:nvSpPr>
        <dsp:cNvPr id="0" name=""/>
        <dsp:cNvSpPr/>
      </dsp:nvSpPr>
      <dsp:spPr>
        <a:xfrm>
          <a:off x="5343628" y="211"/>
          <a:ext cx="3864529" cy="245397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7E3142-B1CB-474F-B691-6CC31C95F63F}">
      <dsp:nvSpPr>
        <dsp:cNvPr id="0" name=""/>
        <dsp:cNvSpPr/>
      </dsp:nvSpPr>
      <dsp:spPr>
        <a:xfrm>
          <a:off x="5773020" y="408134"/>
          <a:ext cx="3864529" cy="245397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Values were recorded in positive numbers for immigration and negative numbers for emigration, the difference for every thousandth migrant is all that’s displayed</a:t>
          </a:r>
        </a:p>
      </dsp:txBody>
      <dsp:txXfrm>
        <a:off x="5844895" y="480009"/>
        <a:ext cx="3720779" cy="2310226"/>
      </dsp:txXfrm>
    </dsp:sp>
    <dsp:sp modelId="{1732DC59-3D49-4685-83C0-B5F687B3E24A}">
      <dsp:nvSpPr>
        <dsp:cNvPr id="0" name=""/>
        <dsp:cNvSpPr/>
      </dsp:nvSpPr>
      <dsp:spPr>
        <a:xfrm>
          <a:off x="10066941" y="211"/>
          <a:ext cx="3864529" cy="245397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1236D4-3B4F-4D62-9AA4-CF9ED8649A3E}">
      <dsp:nvSpPr>
        <dsp:cNvPr id="0" name=""/>
        <dsp:cNvSpPr/>
      </dsp:nvSpPr>
      <dsp:spPr>
        <a:xfrm>
          <a:off x="10496334" y="408134"/>
          <a:ext cx="3864529" cy="245397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Canada sees as much as over 10 million immigrants more than their emigrants.</a:t>
          </a:r>
        </a:p>
      </dsp:txBody>
      <dsp:txXfrm>
        <a:off x="10568209" y="480009"/>
        <a:ext cx="3720779" cy="231022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678AF4-5E64-AC4C-BB17-179E924E563F}" type="datetimeFigureOut">
              <a:rPr lang="en-US" smtClean="0"/>
              <a:t>12/5/22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9BC6A53-3777-FA4B-999B-678D40C4B3AE}" type="slidenum">
              <a:rPr lang="en-US" smtClean="0"/>
              <a:t>‹#›</a:t>
            </a:fld>
            <a:endParaRPr lang="en-US"/>
          </a:p>
        </p:txBody>
      </p:sp>
    </p:spTree>
    <p:extLst>
      <p:ext uri="{BB962C8B-B14F-4D97-AF65-F5344CB8AC3E}">
        <p14:creationId xmlns:p14="http://schemas.microsoft.com/office/powerpoint/2010/main" val="33504137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BA0A7F-40AB-B84E-BA8C-8861397EF456}" type="datetimeFigureOut">
              <a:rPr lang="en-US" smtClean="0"/>
              <a:t>12/5/22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B51CE3-F1EC-6B4D-8B6D-86D363C89BAA}" type="slidenum">
              <a:rPr lang="en-US" smtClean="0"/>
              <a:t>‹#›</a:t>
            </a:fld>
            <a:endParaRPr lang="en-US"/>
          </a:p>
        </p:txBody>
      </p:sp>
    </p:spTree>
    <p:extLst>
      <p:ext uri="{BB962C8B-B14F-4D97-AF65-F5344CB8AC3E}">
        <p14:creationId xmlns:p14="http://schemas.microsoft.com/office/powerpoint/2010/main" val="3901875955"/>
      </p:ext>
    </p:extLst>
  </p:cSld>
  <p:clrMap bg1="lt1" tx1="dk1" bg2="lt2" tx2="dk2" accent1="accent1" accent2="accent2" accent3="accent3" accent4="accent4" accent5="accent5" accent6="accent6" hlink="hlink" folHlink="folHlink"/>
  <p:hf hdr="0" ftr="0" dt="0"/>
  <p:notesStyle>
    <a:lvl1pPr marL="0" algn="l" defTabSz="781583" rtl="0" eaLnBrk="1" latinLnBrk="0" hangingPunct="1">
      <a:defRPr sz="2100" kern="1200">
        <a:solidFill>
          <a:schemeClr val="tx1"/>
        </a:solidFill>
        <a:latin typeface="+mn-lt"/>
        <a:ea typeface="+mn-ea"/>
        <a:cs typeface="+mn-cs"/>
      </a:defRPr>
    </a:lvl1pPr>
    <a:lvl2pPr marL="781583" algn="l" defTabSz="781583" rtl="0" eaLnBrk="1" latinLnBrk="0" hangingPunct="1">
      <a:defRPr sz="2100" kern="1200">
        <a:solidFill>
          <a:schemeClr val="tx1"/>
        </a:solidFill>
        <a:latin typeface="+mn-lt"/>
        <a:ea typeface="+mn-ea"/>
        <a:cs typeface="+mn-cs"/>
      </a:defRPr>
    </a:lvl2pPr>
    <a:lvl3pPr marL="1563167" algn="l" defTabSz="781583" rtl="0" eaLnBrk="1" latinLnBrk="0" hangingPunct="1">
      <a:defRPr sz="2100" kern="1200">
        <a:solidFill>
          <a:schemeClr val="tx1"/>
        </a:solidFill>
        <a:latin typeface="+mn-lt"/>
        <a:ea typeface="+mn-ea"/>
        <a:cs typeface="+mn-cs"/>
      </a:defRPr>
    </a:lvl3pPr>
    <a:lvl4pPr marL="2344750" algn="l" defTabSz="781583" rtl="0" eaLnBrk="1" latinLnBrk="0" hangingPunct="1">
      <a:defRPr sz="2100" kern="1200">
        <a:solidFill>
          <a:schemeClr val="tx1"/>
        </a:solidFill>
        <a:latin typeface="+mn-lt"/>
        <a:ea typeface="+mn-ea"/>
        <a:cs typeface="+mn-cs"/>
      </a:defRPr>
    </a:lvl4pPr>
    <a:lvl5pPr marL="3126334" algn="l" defTabSz="781583" rtl="0" eaLnBrk="1" latinLnBrk="0" hangingPunct="1">
      <a:defRPr sz="2100" kern="1200">
        <a:solidFill>
          <a:schemeClr val="tx1"/>
        </a:solidFill>
        <a:latin typeface="+mn-lt"/>
        <a:ea typeface="+mn-ea"/>
        <a:cs typeface="+mn-cs"/>
      </a:defRPr>
    </a:lvl5pPr>
    <a:lvl6pPr marL="3907917" algn="l" defTabSz="781583" rtl="0" eaLnBrk="1" latinLnBrk="0" hangingPunct="1">
      <a:defRPr sz="2100" kern="1200">
        <a:solidFill>
          <a:schemeClr val="tx1"/>
        </a:solidFill>
        <a:latin typeface="+mn-lt"/>
        <a:ea typeface="+mn-ea"/>
        <a:cs typeface="+mn-cs"/>
      </a:defRPr>
    </a:lvl6pPr>
    <a:lvl7pPr marL="4689500" algn="l" defTabSz="781583" rtl="0" eaLnBrk="1" latinLnBrk="0" hangingPunct="1">
      <a:defRPr sz="2100" kern="1200">
        <a:solidFill>
          <a:schemeClr val="tx1"/>
        </a:solidFill>
        <a:latin typeface="+mn-lt"/>
        <a:ea typeface="+mn-ea"/>
        <a:cs typeface="+mn-cs"/>
      </a:defRPr>
    </a:lvl7pPr>
    <a:lvl8pPr marL="5471084" algn="l" defTabSz="781583" rtl="0" eaLnBrk="1" latinLnBrk="0" hangingPunct="1">
      <a:defRPr sz="2100" kern="1200">
        <a:solidFill>
          <a:schemeClr val="tx1"/>
        </a:solidFill>
        <a:latin typeface="+mn-lt"/>
        <a:ea typeface="+mn-ea"/>
        <a:cs typeface="+mn-cs"/>
      </a:defRPr>
    </a:lvl8pPr>
    <a:lvl9pPr marL="6252667" algn="l" defTabSz="781583"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A"/>
          </a:p>
        </p:txBody>
      </p:sp>
      <p:sp>
        <p:nvSpPr>
          <p:cNvPr id="4" name="Slide Number Placeholder 3"/>
          <p:cNvSpPr>
            <a:spLocks noGrp="1"/>
          </p:cNvSpPr>
          <p:nvPr>
            <p:ph type="sldNum" sz="quarter" idx="5"/>
          </p:nvPr>
        </p:nvSpPr>
        <p:spPr/>
        <p:txBody>
          <a:bodyPr/>
          <a:lstStyle/>
          <a:p>
            <a:fld id="{64B51CE3-F1EC-6B4D-8B6D-86D363C89BAA}" type="slidenum">
              <a:rPr lang="en-US" smtClean="0"/>
              <a:t>3</a:t>
            </a:fld>
            <a:endParaRPr lang="en-US"/>
          </a:p>
        </p:txBody>
      </p:sp>
    </p:spTree>
    <p:extLst>
      <p:ext uri="{BB962C8B-B14F-4D97-AF65-F5344CB8AC3E}">
        <p14:creationId xmlns:p14="http://schemas.microsoft.com/office/powerpoint/2010/main" val="1759354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A"/>
              <a:t>52</a:t>
            </a:r>
          </a:p>
        </p:txBody>
      </p:sp>
      <p:sp>
        <p:nvSpPr>
          <p:cNvPr id="4" name="Slide Number Placeholder 3"/>
          <p:cNvSpPr>
            <a:spLocks noGrp="1"/>
          </p:cNvSpPr>
          <p:nvPr>
            <p:ph type="sldNum" sz="quarter" idx="5"/>
          </p:nvPr>
        </p:nvSpPr>
        <p:spPr/>
        <p:txBody>
          <a:bodyPr/>
          <a:lstStyle/>
          <a:p>
            <a:fld id="{64B51CE3-F1EC-6B4D-8B6D-86D363C89BAA}" type="slidenum">
              <a:rPr lang="en-US" smtClean="0"/>
              <a:t>5</a:t>
            </a:fld>
            <a:endParaRPr lang="en-US"/>
          </a:p>
        </p:txBody>
      </p:sp>
    </p:spTree>
    <p:extLst>
      <p:ext uri="{BB962C8B-B14F-4D97-AF65-F5344CB8AC3E}">
        <p14:creationId xmlns:p14="http://schemas.microsoft.com/office/powerpoint/2010/main" val="3632489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A"/>
          </a:p>
        </p:txBody>
      </p:sp>
      <p:sp>
        <p:nvSpPr>
          <p:cNvPr id="4" name="Slide Number Placeholder 3"/>
          <p:cNvSpPr>
            <a:spLocks noGrp="1"/>
          </p:cNvSpPr>
          <p:nvPr>
            <p:ph type="sldNum" sz="quarter" idx="5"/>
          </p:nvPr>
        </p:nvSpPr>
        <p:spPr/>
        <p:txBody>
          <a:bodyPr/>
          <a:lstStyle/>
          <a:p>
            <a:fld id="{64B51CE3-F1EC-6B4D-8B6D-86D363C89BAA}" type="slidenum">
              <a:rPr lang="en-US" smtClean="0"/>
              <a:t>23</a:t>
            </a:fld>
            <a:endParaRPr lang="en-US"/>
          </a:p>
        </p:txBody>
      </p:sp>
    </p:spTree>
    <p:extLst>
      <p:ext uri="{BB962C8B-B14F-4D97-AF65-F5344CB8AC3E}">
        <p14:creationId xmlns:p14="http://schemas.microsoft.com/office/powerpoint/2010/main" val="3404562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34911" y="812801"/>
            <a:ext cx="11569426" cy="4267200"/>
          </a:xfrm>
        </p:spPr>
        <p:txBody>
          <a:bodyPr anchor="b">
            <a:normAutofit/>
          </a:bodyPr>
          <a:lstStyle>
            <a:lvl1pPr algn="ctr">
              <a:defRPr sz="64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2334911" y="5181600"/>
            <a:ext cx="11569426" cy="2540000"/>
          </a:xfrm>
        </p:spPr>
        <p:txBody>
          <a:bodyPr anchor="t">
            <a:normAutofit/>
          </a:bodyPr>
          <a:lstStyle>
            <a:lvl1pPr marL="0" indent="0" algn="ctr">
              <a:buNone/>
              <a:defRPr sz="2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855425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033" y="6310487"/>
            <a:ext cx="13209290" cy="755651"/>
          </a:xfrm>
        </p:spPr>
        <p:txBody>
          <a:bodyPr anchor="b">
            <a:normAutofit/>
          </a:bodyPr>
          <a:lstStyle>
            <a:lvl1pPr algn="l">
              <a:defRPr sz="3200" b="0"/>
            </a:lvl1pPr>
          </a:lstStyle>
          <a:p>
            <a:r>
              <a:rPr lang="en-US"/>
              <a:t>Click to edit Master title style</a:t>
            </a:r>
          </a:p>
        </p:txBody>
      </p:sp>
      <p:sp>
        <p:nvSpPr>
          <p:cNvPr id="3" name="Picture Placeholder 2"/>
          <p:cNvSpPr>
            <a:spLocks noGrp="1" noChangeAspect="1"/>
          </p:cNvSpPr>
          <p:nvPr>
            <p:ph type="pic" idx="1"/>
          </p:nvPr>
        </p:nvSpPr>
        <p:spPr>
          <a:xfrm>
            <a:off x="2639740" y="1242816"/>
            <a:ext cx="10968997" cy="4219968"/>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2133"/>
            </a:lvl1pPr>
            <a:lvl2pPr marL="609585" indent="0">
              <a:buNone/>
              <a:defRPr sz="2133"/>
            </a:lvl2pPr>
            <a:lvl3pPr marL="1219170" indent="0">
              <a:buNone/>
              <a:defRPr sz="2133"/>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r>
              <a:rPr lang="en-US"/>
              <a:t>Click icon to add picture</a:t>
            </a:r>
          </a:p>
        </p:txBody>
      </p:sp>
      <p:sp>
        <p:nvSpPr>
          <p:cNvPr id="4" name="Text Placeholder 3"/>
          <p:cNvSpPr>
            <a:spLocks noGrp="1"/>
          </p:cNvSpPr>
          <p:nvPr>
            <p:ph type="body" sz="half" idx="2"/>
          </p:nvPr>
        </p:nvSpPr>
        <p:spPr>
          <a:xfrm>
            <a:off x="1522033" y="7066137"/>
            <a:ext cx="13209290" cy="658283"/>
          </a:xfrm>
        </p:spPr>
        <p:txBody>
          <a:bodyPr>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1010595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032" y="812802"/>
            <a:ext cx="13209289" cy="4165599"/>
          </a:xfrm>
        </p:spPr>
        <p:txBody>
          <a:bodyPr anchor="ctr">
            <a:normAutofit/>
          </a:bodyPr>
          <a:lstStyle>
            <a:lvl1pPr algn="l">
              <a:defRPr sz="4267" b="0" cap="all"/>
            </a:lvl1pPr>
          </a:lstStyle>
          <a:p>
            <a:r>
              <a:rPr lang="en-US"/>
              <a:t>Click to edit Master title style</a:t>
            </a:r>
          </a:p>
        </p:txBody>
      </p:sp>
      <p:sp>
        <p:nvSpPr>
          <p:cNvPr id="3" name="Text Placeholder 2"/>
          <p:cNvSpPr>
            <a:spLocks noGrp="1"/>
          </p:cNvSpPr>
          <p:nvPr>
            <p:ph type="body" idx="1"/>
          </p:nvPr>
        </p:nvSpPr>
        <p:spPr>
          <a:xfrm>
            <a:off x="1522030" y="5791200"/>
            <a:ext cx="13209290" cy="1930400"/>
          </a:xfrm>
        </p:spPr>
        <p:txBody>
          <a:bodyPr anchor="ctr">
            <a:normAutofit/>
          </a:bodyPr>
          <a:lstStyle>
            <a:lvl1pPr marL="0" indent="0" algn="l">
              <a:buNone/>
              <a:defRPr sz="2667">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3332028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115592" y="1049099"/>
            <a:ext cx="812879" cy="779701"/>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0666">
                <a:solidFill>
                  <a:schemeClr val="accent1"/>
                </a:solidFill>
              </a:rPr>
              <a:t>“</a:t>
            </a:r>
          </a:p>
        </p:txBody>
      </p:sp>
      <p:sp>
        <p:nvSpPr>
          <p:cNvPr id="15" name="TextBox 14"/>
          <p:cNvSpPr txBox="1"/>
          <p:nvPr/>
        </p:nvSpPr>
        <p:spPr>
          <a:xfrm>
            <a:off x="13918442" y="3657600"/>
            <a:ext cx="812879" cy="779701"/>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0666">
                <a:solidFill>
                  <a:schemeClr val="accent1"/>
                </a:solidFill>
              </a:rPr>
              <a:t>”</a:t>
            </a:r>
          </a:p>
        </p:txBody>
      </p:sp>
      <p:sp>
        <p:nvSpPr>
          <p:cNvPr id="2" name="Title 1"/>
          <p:cNvSpPr>
            <a:spLocks noGrp="1"/>
          </p:cNvSpPr>
          <p:nvPr>
            <p:ph type="title"/>
          </p:nvPr>
        </p:nvSpPr>
        <p:spPr>
          <a:xfrm>
            <a:off x="1928472" y="812802"/>
            <a:ext cx="12396408" cy="3657599"/>
          </a:xfrm>
        </p:spPr>
        <p:txBody>
          <a:bodyPr anchor="ctr">
            <a:normAutofit/>
          </a:bodyPr>
          <a:lstStyle>
            <a:lvl1pPr algn="l">
              <a:defRPr sz="4267"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233301" y="4470400"/>
            <a:ext cx="11786754" cy="508000"/>
          </a:xfrm>
        </p:spPr>
        <p:txBody>
          <a:bodyPr anchor="ctr"/>
          <a:lstStyle>
            <a:lvl1pPr marL="0" indent="0">
              <a:buFontTx/>
              <a:buNone/>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a:t>Click to edit Master text styles</a:t>
            </a:r>
          </a:p>
        </p:txBody>
      </p:sp>
      <p:sp>
        <p:nvSpPr>
          <p:cNvPr id="3" name="Text Placeholder 2"/>
          <p:cNvSpPr>
            <a:spLocks noGrp="1"/>
          </p:cNvSpPr>
          <p:nvPr>
            <p:ph type="body" idx="1"/>
          </p:nvPr>
        </p:nvSpPr>
        <p:spPr>
          <a:xfrm>
            <a:off x="1522030" y="5791200"/>
            <a:ext cx="13209290" cy="1930400"/>
          </a:xfrm>
        </p:spPr>
        <p:txBody>
          <a:bodyPr anchor="ctr">
            <a:normAutofit/>
          </a:bodyPr>
          <a:lstStyle>
            <a:lvl1pPr marL="0" indent="0" algn="l">
              <a:buNone/>
              <a:defRPr sz="2667">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1225130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22031" y="4411441"/>
            <a:ext cx="13209290" cy="1958400"/>
          </a:xfrm>
        </p:spPr>
        <p:txBody>
          <a:bodyPr anchor="b">
            <a:normAutofit/>
          </a:bodyPr>
          <a:lstStyle>
            <a:lvl1pPr algn="l">
              <a:defRPr sz="4267" b="0" cap="all"/>
            </a:lvl1pPr>
          </a:lstStyle>
          <a:p>
            <a:r>
              <a:rPr lang="en-US"/>
              <a:t>Click to edit Master title style</a:t>
            </a:r>
          </a:p>
        </p:txBody>
      </p:sp>
      <p:sp>
        <p:nvSpPr>
          <p:cNvPr id="3" name="Text Placeholder 2"/>
          <p:cNvSpPr>
            <a:spLocks noGrp="1"/>
          </p:cNvSpPr>
          <p:nvPr>
            <p:ph type="body" idx="1"/>
          </p:nvPr>
        </p:nvSpPr>
        <p:spPr>
          <a:xfrm>
            <a:off x="1522029" y="6369841"/>
            <a:ext cx="13209292" cy="1147200"/>
          </a:xfrm>
        </p:spPr>
        <p:txBody>
          <a:bodyPr anchor="t">
            <a:normAutofit/>
          </a:bodyPr>
          <a:lstStyle>
            <a:lvl1pPr marL="0" indent="0" algn="l">
              <a:buNone/>
              <a:defRPr sz="2667">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397030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115592" y="1049099"/>
            <a:ext cx="812879" cy="779701"/>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0666">
                <a:solidFill>
                  <a:schemeClr val="accent1"/>
                </a:solidFill>
              </a:rPr>
              <a:t>“</a:t>
            </a:r>
          </a:p>
        </p:txBody>
      </p:sp>
      <p:sp>
        <p:nvSpPr>
          <p:cNvPr id="15" name="TextBox 14"/>
          <p:cNvSpPr txBox="1"/>
          <p:nvPr/>
        </p:nvSpPr>
        <p:spPr>
          <a:xfrm>
            <a:off x="13918442" y="3657600"/>
            <a:ext cx="812879" cy="779701"/>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0666">
                <a:solidFill>
                  <a:schemeClr val="accent1"/>
                </a:solidFill>
              </a:rPr>
              <a:t>”</a:t>
            </a:r>
          </a:p>
        </p:txBody>
      </p:sp>
      <p:sp>
        <p:nvSpPr>
          <p:cNvPr id="2" name="Title 1"/>
          <p:cNvSpPr>
            <a:spLocks noGrp="1"/>
          </p:cNvSpPr>
          <p:nvPr>
            <p:ph type="title"/>
          </p:nvPr>
        </p:nvSpPr>
        <p:spPr>
          <a:xfrm>
            <a:off x="1928472" y="812802"/>
            <a:ext cx="12396408" cy="3657599"/>
          </a:xfrm>
        </p:spPr>
        <p:txBody>
          <a:bodyPr anchor="ctr">
            <a:normAutofit/>
          </a:bodyPr>
          <a:lstStyle>
            <a:lvl1pPr algn="l">
              <a:defRPr sz="4267"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522031" y="5181600"/>
            <a:ext cx="13209290" cy="1185333"/>
          </a:xfrm>
        </p:spPr>
        <p:txBody>
          <a:bodyPr vert="horz" lIns="91440" tIns="45720" rIns="91440" bIns="45720" rtlCol="0" anchor="b">
            <a:normAutofit/>
          </a:bodyPr>
          <a:lstStyle>
            <a:lvl1pPr>
              <a:buNone/>
              <a:defRPr lang="en-US" sz="32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522030" y="6366933"/>
            <a:ext cx="13209290" cy="1354667"/>
          </a:xfrm>
        </p:spPr>
        <p:txBody>
          <a:bodyPr anchor="t">
            <a:normAutofit/>
          </a:bodyPr>
          <a:lstStyle>
            <a:lvl1pPr marL="0" indent="0" algn="l">
              <a:buNone/>
              <a:defRPr sz="240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529128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22032" y="812802"/>
            <a:ext cx="13209289" cy="36575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522031" y="4673600"/>
            <a:ext cx="13209290" cy="1117600"/>
          </a:xfrm>
        </p:spPr>
        <p:txBody>
          <a:bodyPr vert="horz" lIns="91440" tIns="45720" rIns="91440" bIns="45720" rtlCol="0" anchor="b">
            <a:normAutofit/>
          </a:bodyPr>
          <a:lstStyle>
            <a:lvl1pPr>
              <a:buNone/>
              <a:defRPr lang="en-US" sz="3733"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522030" y="5791200"/>
            <a:ext cx="13209290" cy="1930400"/>
          </a:xfrm>
        </p:spPr>
        <p:txBody>
          <a:bodyPr anchor="t">
            <a:normAutofit/>
          </a:bodyPr>
          <a:lstStyle>
            <a:lvl1pPr marL="0" indent="0" algn="l">
              <a:buNone/>
              <a:defRPr sz="240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1016624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522032" y="812800"/>
            <a:ext cx="13209288" cy="2540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2377602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3682" y="812800"/>
            <a:ext cx="2947640" cy="690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2031" y="812800"/>
            <a:ext cx="10059383" cy="69088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182847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2" name="Picture 11" descr="swoosh-8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15980"/>
            <a:ext cx="16257588" cy="1739093"/>
          </a:xfrm>
          <a:prstGeom prst="rect">
            <a:avLst/>
          </a:prstGeom>
        </p:spPr>
      </p:pic>
      <p:sp>
        <p:nvSpPr>
          <p:cNvPr id="2" name="Title 1"/>
          <p:cNvSpPr>
            <a:spLocks noGrp="1"/>
          </p:cNvSpPr>
          <p:nvPr>
            <p:ph type="ctrTitle" hasCustomPrompt="1"/>
          </p:nvPr>
        </p:nvSpPr>
        <p:spPr>
          <a:xfrm>
            <a:off x="812882" y="1716573"/>
            <a:ext cx="9668510" cy="2180690"/>
          </a:xfrm>
        </p:spPr>
        <p:txBody>
          <a:bodyPr anchor="b"/>
          <a:lstStyle>
            <a:lvl1pPr>
              <a:defRPr>
                <a:solidFill>
                  <a:schemeClr val="bg1"/>
                </a:solidFill>
              </a:defRPr>
            </a:lvl1pPr>
          </a:lstStyle>
          <a:p>
            <a:r>
              <a:rPr lang="en-CA"/>
              <a:t>This is your presentation title</a:t>
            </a:r>
            <a:endParaRPr lang="en-US"/>
          </a:p>
        </p:txBody>
      </p:sp>
      <p:sp>
        <p:nvSpPr>
          <p:cNvPr id="3" name="Subtitle 2"/>
          <p:cNvSpPr>
            <a:spLocks noGrp="1"/>
          </p:cNvSpPr>
          <p:nvPr>
            <p:ph type="subTitle" idx="1" hasCustomPrompt="1"/>
          </p:nvPr>
        </p:nvSpPr>
        <p:spPr>
          <a:xfrm>
            <a:off x="812882" y="4032727"/>
            <a:ext cx="12157629" cy="2336800"/>
          </a:xfrm>
        </p:spPr>
        <p:txBody>
          <a:bodyPr lIns="0" tIns="0" rIns="0" bIns="0">
            <a:noAutofit/>
          </a:bodyPr>
          <a:lstStyle>
            <a:lvl1pPr marL="0" indent="0" algn="l">
              <a:lnSpc>
                <a:spcPct val="100000"/>
              </a:lnSpc>
              <a:buNone/>
              <a:defRPr sz="4800" baseline="0">
                <a:solidFill>
                  <a:schemeClr val="accent3"/>
                </a:solidFill>
              </a:defRPr>
            </a:lvl1pPr>
            <a:lvl2pPr marL="781583" indent="0" algn="ctr">
              <a:buNone/>
              <a:defRPr>
                <a:solidFill>
                  <a:schemeClr val="tx1">
                    <a:tint val="75000"/>
                  </a:schemeClr>
                </a:solidFill>
              </a:defRPr>
            </a:lvl2pPr>
            <a:lvl3pPr marL="1563167" indent="0" algn="ctr">
              <a:buNone/>
              <a:defRPr>
                <a:solidFill>
                  <a:schemeClr val="tx1">
                    <a:tint val="75000"/>
                  </a:schemeClr>
                </a:solidFill>
              </a:defRPr>
            </a:lvl3pPr>
            <a:lvl4pPr marL="2344750" indent="0" algn="ctr">
              <a:buNone/>
              <a:defRPr>
                <a:solidFill>
                  <a:schemeClr val="tx1">
                    <a:tint val="75000"/>
                  </a:schemeClr>
                </a:solidFill>
              </a:defRPr>
            </a:lvl4pPr>
            <a:lvl5pPr marL="3126334" indent="0" algn="ctr">
              <a:buNone/>
              <a:defRPr>
                <a:solidFill>
                  <a:schemeClr val="tx1">
                    <a:tint val="75000"/>
                  </a:schemeClr>
                </a:solidFill>
              </a:defRPr>
            </a:lvl5pPr>
            <a:lvl6pPr marL="3907917" indent="0" algn="ctr">
              <a:buNone/>
              <a:defRPr>
                <a:solidFill>
                  <a:schemeClr val="tx1">
                    <a:tint val="75000"/>
                  </a:schemeClr>
                </a:solidFill>
              </a:defRPr>
            </a:lvl6pPr>
            <a:lvl7pPr marL="4689500" indent="0" algn="ctr">
              <a:buNone/>
              <a:defRPr>
                <a:solidFill>
                  <a:schemeClr val="tx1">
                    <a:tint val="75000"/>
                  </a:schemeClr>
                </a:solidFill>
              </a:defRPr>
            </a:lvl7pPr>
            <a:lvl8pPr marL="5471084" indent="0" algn="ctr">
              <a:buNone/>
              <a:defRPr>
                <a:solidFill>
                  <a:schemeClr val="tx1">
                    <a:tint val="75000"/>
                  </a:schemeClr>
                </a:solidFill>
              </a:defRPr>
            </a:lvl8pPr>
            <a:lvl9pPr marL="6252667" indent="0" algn="ctr">
              <a:buNone/>
              <a:defRPr>
                <a:solidFill>
                  <a:schemeClr val="tx1">
                    <a:tint val="75000"/>
                  </a:schemeClr>
                </a:solidFill>
              </a:defRPr>
            </a:lvl9pPr>
          </a:lstStyle>
          <a:p>
            <a:r>
              <a:rPr lang="en-CA"/>
              <a:t>Presentation subtitle or brief one-sentence description.</a:t>
            </a:r>
            <a:endParaRPr lang="en-US"/>
          </a:p>
        </p:txBody>
      </p:sp>
      <p:sp>
        <p:nvSpPr>
          <p:cNvPr id="5" name="Text Placeholder 4"/>
          <p:cNvSpPr>
            <a:spLocks noGrp="1"/>
          </p:cNvSpPr>
          <p:nvPr>
            <p:ph type="body" sz="quarter" idx="10" hasCustomPrompt="1"/>
          </p:nvPr>
        </p:nvSpPr>
        <p:spPr>
          <a:xfrm>
            <a:off x="829734" y="7346547"/>
            <a:ext cx="7145607" cy="993775"/>
          </a:xfrm>
        </p:spPr>
        <p:txBody>
          <a:bodyPr anchor="b"/>
          <a:lstStyle>
            <a:lvl1pPr>
              <a:defRPr baseline="0">
                <a:solidFill>
                  <a:schemeClr val="bg1"/>
                </a:solidFill>
              </a:defRPr>
            </a:lvl1pPr>
          </a:lstStyle>
          <a:p>
            <a:pPr lvl="0"/>
            <a:r>
              <a:rPr lang="en-CA"/>
              <a:t>Month 24th, 2017</a:t>
            </a:r>
            <a:endParaRPr lang="en-US"/>
          </a:p>
        </p:txBody>
      </p:sp>
      <p:pic>
        <p:nvPicPr>
          <p:cNvPr id="4" name="Picture 3" descr="ac-logo.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57728" y="825406"/>
            <a:ext cx="3390900" cy="711200"/>
          </a:xfrm>
          <a:prstGeom prst="rect">
            <a:avLst/>
          </a:prstGeom>
        </p:spPr>
      </p:pic>
    </p:spTree>
    <p:extLst>
      <p:ext uri="{BB962C8B-B14F-4D97-AF65-F5344CB8AC3E}">
        <p14:creationId xmlns:p14="http://schemas.microsoft.com/office/powerpoint/2010/main" val="1279910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Col Bulk Content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7"/>
            <a:ext cx="9475914" cy="1335973"/>
          </a:xfrm>
        </p:spPr>
        <p:txBody>
          <a:bodyPr anchor="t">
            <a:noAutofit/>
          </a:bodyPr>
          <a:lstStyle>
            <a:lvl1pPr>
              <a:defRPr sz="4800" b="1" baseline="0">
                <a:solidFill>
                  <a:srgbClr val="00673E"/>
                </a:solidFill>
              </a:defRPr>
            </a:lvl1pPr>
          </a:lstStyle>
          <a:p>
            <a:r>
              <a:rPr lang="en-CA"/>
              <a:t>This is a 1-column bulk content slide for long content.</a:t>
            </a:r>
            <a:endParaRPr lang="en-US"/>
          </a:p>
        </p:txBody>
      </p:sp>
      <p:sp>
        <p:nvSpPr>
          <p:cNvPr id="12" name="Text Placeholder 5"/>
          <p:cNvSpPr>
            <a:spLocks noGrp="1"/>
          </p:cNvSpPr>
          <p:nvPr>
            <p:ph type="body" sz="quarter" idx="15" hasCustomPrompt="1"/>
          </p:nvPr>
        </p:nvSpPr>
        <p:spPr>
          <a:xfrm>
            <a:off x="812883" y="2404534"/>
            <a:ext cx="11615780" cy="5130800"/>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solidFill>
                  <a:srgbClr val="599A83"/>
                </a:solidFill>
              </a:defRPr>
            </a:lvl4pPr>
          </a:lstStyle>
          <a:p>
            <a:pPr lvl="0"/>
            <a:r>
              <a:rPr lang="en-CA"/>
              <a:t>Click to edit content. Use this slide only for presentations that are being sent our for ample reading – never when using this as supporting slides for a stand-up presentation. Bullets are available for hierarchy.</a:t>
            </a:r>
          </a:p>
          <a:p>
            <a:pPr lvl="1"/>
            <a:r>
              <a:rPr lang="en-CA"/>
              <a:t>Second level</a:t>
            </a:r>
          </a:p>
          <a:p>
            <a:pPr lvl="2"/>
            <a:r>
              <a:rPr lang="en-CA"/>
              <a:t>Third level</a:t>
            </a:r>
          </a:p>
          <a:p>
            <a:pPr lvl="3"/>
            <a:r>
              <a:rPr lang="en-CA"/>
              <a:t>Fourth level</a:t>
            </a:r>
          </a:p>
        </p:txBody>
      </p:sp>
      <p:sp>
        <p:nvSpPr>
          <p:cNvPr id="11"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99A83"/>
                </a:solidFill>
              </a:defRPr>
            </a:lvl1pPr>
          </a:lstStyle>
          <a:p>
            <a:pPr lvl="0"/>
            <a:r>
              <a:rPr lang="en-CA"/>
              <a:t>An optional annotation or extra information text box</a:t>
            </a:r>
            <a:endParaRPr lang="en-US"/>
          </a:p>
        </p:txBody>
      </p:sp>
      <p:pic>
        <p:nvPicPr>
          <p:cNvPr id="13" name="Picture 1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4" name="Picture 1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8" y="8595470"/>
            <a:ext cx="394669" cy="290809"/>
          </a:xfrm>
          <a:prstGeom prst="rect">
            <a:avLst/>
          </a:prstGeom>
        </p:spPr>
      </p:pic>
      <p:sp>
        <p:nvSpPr>
          <p:cNvPr id="15"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272213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41824168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Separator">
    <p:spTree>
      <p:nvGrpSpPr>
        <p:cNvPr id="1" name=""/>
        <p:cNvGrpSpPr/>
        <p:nvPr/>
      </p:nvGrpSpPr>
      <p:grpSpPr>
        <a:xfrm>
          <a:off x="0" y="0"/>
          <a:ext cx="0" cy="0"/>
          <a:chOff x="0" y="0"/>
          <a:chExt cx="0" cy="0"/>
        </a:xfrm>
      </p:grpSpPr>
      <p:pic>
        <p:nvPicPr>
          <p:cNvPr id="14" name="Picture 13" descr="swoosh-8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15982"/>
            <a:ext cx="16257588" cy="1739093"/>
          </a:xfrm>
          <a:prstGeom prst="rect">
            <a:avLst/>
          </a:prstGeom>
        </p:spPr>
      </p:pic>
      <p:sp>
        <p:nvSpPr>
          <p:cNvPr id="2" name="Title 1"/>
          <p:cNvSpPr>
            <a:spLocks noGrp="1"/>
          </p:cNvSpPr>
          <p:nvPr>
            <p:ph type="title" hasCustomPrompt="1"/>
          </p:nvPr>
        </p:nvSpPr>
        <p:spPr>
          <a:xfrm>
            <a:off x="812882" y="2059516"/>
            <a:ext cx="9668513" cy="1816101"/>
          </a:xfrm>
        </p:spPr>
        <p:txBody>
          <a:bodyPr anchor="b">
            <a:noAutofit/>
          </a:bodyPr>
          <a:lstStyle>
            <a:lvl1pPr algn="l">
              <a:lnSpc>
                <a:spcPct val="100000"/>
              </a:lnSpc>
              <a:defRPr sz="4800" b="1" cap="none" baseline="0">
                <a:solidFill>
                  <a:srgbClr val="FFFFFF"/>
                </a:solidFill>
              </a:defRPr>
            </a:lvl1pPr>
          </a:lstStyle>
          <a:p>
            <a:r>
              <a:rPr lang="en-CA"/>
              <a:t>Chapter or Section title</a:t>
            </a:r>
            <a:endParaRPr lang="en-US"/>
          </a:p>
        </p:txBody>
      </p:sp>
      <p:sp>
        <p:nvSpPr>
          <p:cNvPr id="3" name="Text Placeholder 2"/>
          <p:cNvSpPr>
            <a:spLocks noGrp="1"/>
          </p:cNvSpPr>
          <p:nvPr>
            <p:ph type="body" idx="1" hasCustomPrompt="1"/>
          </p:nvPr>
        </p:nvSpPr>
        <p:spPr>
          <a:xfrm>
            <a:off x="812881" y="4083762"/>
            <a:ext cx="9668512" cy="2000250"/>
          </a:xfrm>
        </p:spPr>
        <p:txBody>
          <a:bodyPr lIns="0" tIns="0" rIns="0" bIns="0" anchor="t"/>
          <a:lstStyle>
            <a:lvl1pPr marL="0" indent="0">
              <a:lnSpc>
                <a:spcPct val="100000"/>
              </a:lnSpc>
              <a:buNone/>
              <a:defRPr sz="3400" baseline="0">
                <a:solidFill>
                  <a:srgbClr val="A6C8BC"/>
                </a:solidFill>
              </a:defRPr>
            </a:lvl1pPr>
            <a:lvl2pPr marL="781564" indent="0">
              <a:buNone/>
              <a:defRPr sz="3100">
                <a:solidFill>
                  <a:schemeClr val="tx1">
                    <a:tint val="75000"/>
                  </a:schemeClr>
                </a:solidFill>
              </a:defRPr>
            </a:lvl2pPr>
            <a:lvl3pPr marL="1563128" indent="0">
              <a:buNone/>
              <a:defRPr sz="2700">
                <a:solidFill>
                  <a:schemeClr val="tx1">
                    <a:tint val="75000"/>
                  </a:schemeClr>
                </a:solidFill>
              </a:defRPr>
            </a:lvl3pPr>
            <a:lvl4pPr marL="2344691" indent="0">
              <a:buNone/>
              <a:defRPr sz="2400">
                <a:solidFill>
                  <a:schemeClr val="tx1">
                    <a:tint val="75000"/>
                  </a:schemeClr>
                </a:solidFill>
              </a:defRPr>
            </a:lvl4pPr>
            <a:lvl5pPr marL="3126256" indent="0">
              <a:buNone/>
              <a:defRPr sz="2400">
                <a:solidFill>
                  <a:schemeClr val="tx1">
                    <a:tint val="75000"/>
                  </a:schemeClr>
                </a:solidFill>
              </a:defRPr>
            </a:lvl5pPr>
            <a:lvl6pPr marL="3907820" indent="0">
              <a:buNone/>
              <a:defRPr sz="2400">
                <a:solidFill>
                  <a:schemeClr val="tx1">
                    <a:tint val="75000"/>
                  </a:schemeClr>
                </a:solidFill>
              </a:defRPr>
            </a:lvl6pPr>
            <a:lvl7pPr marL="4689382" indent="0">
              <a:buNone/>
              <a:defRPr sz="2400">
                <a:solidFill>
                  <a:schemeClr val="tx1">
                    <a:tint val="75000"/>
                  </a:schemeClr>
                </a:solidFill>
              </a:defRPr>
            </a:lvl7pPr>
            <a:lvl8pPr marL="5470948" indent="0">
              <a:buNone/>
              <a:defRPr sz="2400">
                <a:solidFill>
                  <a:schemeClr val="tx1">
                    <a:tint val="75000"/>
                  </a:schemeClr>
                </a:solidFill>
              </a:defRPr>
            </a:lvl8pPr>
            <a:lvl9pPr marL="6252511" indent="0">
              <a:buNone/>
              <a:defRPr sz="2400">
                <a:solidFill>
                  <a:schemeClr val="tx1">
                    <a:tint val="75000"/>
                  </a:schemeClr>
                </a:solidFill>
              </a:defRPr>
            </a:lvl9pPr>
          </a:lstStyle>
          <a:p>
            <a:pPr lvl="0"/>
            <a:r>
              <a:rPr lang="en-CA"/>
              <a:t>Brief description or intro to this section</a:t>
            </a:r>
          </a:p>
        </p:txBody>
      </p:sp>
      <p:pic>
        <p:nvPicPr>
          <p:cNvPr id="10" name="Picture 9"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618895" y="689942"/>
            <a:ext cx="965199" cy="711200"/>
          </a:xfrm>
          <a:prstGeom prst="rect">
            <a:avLst/>
          </a:prstGeom>
        </p:spPr>
      </p:pic>
      <p:sp>
        <p:nvSpPr>
          <p:cNvPr id="15" name="Slide Number Placeholder 8"/>
          <p:cNvSpPr>
            <a:spLocks noGrp="1"/>
          </p:cNvSpPr>
          <p:nvPr>
            <p:ph type="sldNum" sz="quarter" idx="11"/>
          </p:nvPr>
        </p:nvSpPr>
        <p:spPr>
          <a:xfrm>
            <a:off x="199082" y="8497455"/>
            <a:ext cx="529132" cy="486834"/>
          </a:xfrm>
        </p:spPr>
        <p:txBody>
          <a:bodyPr/>
          <a:lstStyle>
            <a:lvl1pPr>
              <a:defRPr>
                <a:solidFill>
                  <a:srgbClr val="96B7A6"/>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197738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Authors">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829815" y="2405066"/>
            <a:ext cx="2167288" cy="2013003"/>
          </a:xfrm>
        </p:spPr>
        <p:txBody>
          <a:bodyPr/>
          <a:lstStyle/>
          <a:p>
            <a:r>
              <a:rPr lang="en-US"/>
              <a:t>Author Photo</a:t>
            </a:r>
          </a:p>
        </p:txBody>
      </p:sp>
      <p:sp>
        <p:nvSpPr>
          <p:cNvPr id="11" name="Text Placeholder 10"/>
          <p:cNvSpPr>
            <a:spLocks noGrp="1"/>
          </p:cNvSpPr>
          <p:nvPr>
            <p:ph type="body" sz="quarter" idx="17" hasCustomPrompt="1"/>
          </p:nvPr>
        </p:nvSpPr>
        <p:spPr>
          <a:xfrm>
            <a:off x="3318933" y="3115733"/>
            <a:ext cx="4673448" cy="2387600"/>
          </a:xfrm>
        </p:spPr>
        <p:txBody>
          <a:bodyPr anchor="t"/>
          <a:lstStyle/>
          <a:p>
            <a:pPr lvl="0"/>
            <a:r>
              <a:rPr lang="en-CA"/>
              <a:t>Author description</a:t>
            </a:r>
          </a:p>
        </p:txBody>
      </p:sp>
      <p:sp>
        <p:nvSpPr>
          <p:cNvPr id="8"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About the Author (2 authors)</a:t>
            </a:r>
            <a:endParaRPr lang="en-US"/>
          </a:p>
        </p:txBody>
      </p:sp>
      <p:sp>
        <p:nvSpPr>
          <p:cNvPr id="7" name="Text Placeholder 6"/>
          <p:cNvSpPr>
            <a:spLocks noGrp="1"/>
          </p:cNvSpPr>
          <p:nvPr>
            <p:ph type="body" sz="quarter" idx="18" hasCustomPrompt="1"/>
          </p:nvPr>
        </p:nvSpPr>
        <p:spPr>
          <a:xfrm>
            <a:off x="3318146" y="2405066"/>
            <a:ext cx="4673600" cy="710671"/>
          </a:xfrm>
        </p:spPr>
        <p:txBody>
          <a:bodyPr/>
          <a:lstStyle>
            <a:lvl1pPr>
              <a:defRPr b="1">
                <a:solidFill>
                  <a:srgbClr val="599A83"/>
                </a:solidFill>
              </a:defRPr>
            </a:lvl1pPr>
          </a:lstStyle>
          <a:p>
            <a:pPr lvl="0"/>
            <a:r>
              <a:rPr lang="en-CA"/>
              <a:t>Author 1 Name</a:t>
            </a:r>
          </a:p>
        </p:txBody>
      </p:sp>
      <p:sp>
        <p:nvSpPr>
          <p:cNvPr id="13" name="Text Placeholder 12"/>
          <p:cNvSpPr>
            <a:spLocks noGrp="1"/>
          </p:cNvSpPr>
          <p:nvPr>
            <p:ph type="body" sz="quarter" idx="19" hasCustomPrompt="1"/>
          </p:nvPr>
        </p:nvSpPr>
        <p:spPr>
          <a:xfrm>
            <a:off x="3318146" y="5503333"/>
            <a:ext cx="4673600" cy="710539"/>
          </a:xfrm>
        </p:spPr>
        <p:txBody>
          <a:bodyPr anchor="b"/>
          <a:lstStyle>
            <a:lvl1pPr>
              <a:defRPr sz="2100"/>
            </a:lvl1pPr>
          </a:lstStyle>
          <a:p>
            <a:pPr lvl="0"/>
            <a:r>
              <a:rPr lang="en-CA"/>
              <a:t>Author email</a:t>
            </a:r>
          </a:p>
        </p:txBody>
      </p:sp>
      <p:sp>
        <p:nvSpPr>
          <p:cNvPr id="9" name="Picture Placeholder 4"/>
          <p:cNvSpPr>
            <a:spLocks noGrp="1"/>
          </p:cNvSpPr>
          <p:nvPr>
            <p:ph type="pic" sz="quarter" idx="20" hasCustomPrompt="1"/>
          </p:nvPr>
        </p:nvSpPr>
        <p:spPr>
          <a:xfrm>
            <a:off x="8297172" y="2405066"/>
            <a:ext cx="2167288" cy="2013003"/>
          </a:xfrm>
        </p:spPr>
        <p:txBody>
          <a:bodyPr/>
          <a:lstStyle/>
          <a:p>
            <a:r>
              <a:rPr lang="en-US"/>
              <a:t>Author Photo</a:t>
            </a:r>
          </a:p>
        </p:txBody>
      </p:sp>
      <p:sp>
        <p:nvSpPr>
          <p:cNvPr id="10" name="Text Placeholder 10"/>
          <p:cNvSpPr>
            <a:spLocks noGrp="1"/>
          </p:cNvSpPr>
          <p:nvPr>
            <p:ph type="body" sz="quarter" idx="21" hasCustomPrompt="1"/>
          </p:nvPr>
        </p:nvSpPr>
        <p:spPr>
          <a:xfrm>
            <a:off x="10786290" y="3115733"/>
            <a:ext cx="4673448" cy="2387600"/>
          </a:xfrm>
        </p:spPr>
        <p:txBody>
          <a:bodyPr anchor="t"/>
          <a:lstStyle/>
          <a:p>
            <a:pPr lvl="0"/>
            <a:r>
              <a:rPr lang="en-CA"/>
              <a:t>Author description</a:t>
            </a:r>
          </a:p>
        </p:txBody>
      </p:sp>
      <p:sp>
        <p:nvSpPr>
          <p:cNvPr id="12" name="Text Placeholder 6"/>
          <p:cNvSpPr>
            <a:spLocks noGrp="1"/>
          </p:cNvSpPr>
          <p:nvPr>
            <p:ph type="body" sz="quarter" idx="22" hasCustomPrompt="1"/>
          </p:nvPr>
        </p:nvSpPr>
        <p:spPr>
          <a:xfrm>
            <a:off x="10785504" y="2405066"/>
            <a:ext cx="4673600" cy="710671"/>
          </a:xfrm>
        </p:spPr>
        <p:txBody>
          <a:bodyPr/>
          <a:lstStyle>
            <a:lvl1pPr>
              <a:defRPr b="1">
                <a:solidFill>
                  <a:srgbClr val="599A83"/>
                </a:solidFill>
              </a:defRPr>
            </a:lvl1pPr>
          </a:lstStyle>
          <a:p>
            <a:pPr lvl="0"/>
            <a:r>
              <a:rPr lang="en-CA"/>
              <a:t>Author 2 Name</a:t>
            </a:r>
          </a:p>
        </p:txBody>
      </p:sp>
      <p:sp>
        <p:nvSpPr>
          <p:cNvPr id="14" name="Text Placeholder 12"/>
          <p:cNvSpPr>
            <a:spLocks noGrp="1"/>
          </p:cNvSpPr>
          <p:nvPr>
            <p:ph type="body" sz="quarter" idx="23" hasCustomPrompt="1"/>
          </p:nvPr>
        </p:nvSpPr>
        <p:spPr>
          <a:xfrm>
            <a:off x="10785504" y="5503333"/>
            <a:ext cx="4673600" cy="710539"/>
          </a:xfrm>
        </p:spPr>
        <p:txBody>
          <a:bodyPr anchor="b"/>
          <a:lstStyle>
            <a:lvl1pPr>
              <a:defRPr sz="2100"/>
            </a:lvl1pPr>
          </a:lstStyle>
          <a:p>
            <a:pPr lvl="0"/>
            <a:r>
              <a:rPr lang="en-CA"/>
              <a:t>Author email</a:t>
            </a:r>
          </a:p>
        </p:txBody>
      </p:sp>
      <p:pic>
        <p:nvPicPr>
          <p:cNvPr id="15" name="Picture 14" descr="curtain-100.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365826"/>
            <a:ext cx="16257588" cy="1778174"/>
          </a:xfrm>
          <a:prstGeom prst="rect">
            <a:avLst/>
          </a:prstGeom>
        </p:spPr>
      </p:pic>
    </p:spTree>
    <p:extLst>
      <p:ext uri="{BB962C8B-B14F-4D97-AF65-F5344CB8AC3E}">
        <p14:creationId xmlns:p14="http://schemas.microsoft.com/office/powerpoint/2010/main" val="39537974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 Key Point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1-column key point text slide</a:t>
            </a:r>
            <a:endParaRPr lang="en-US"/>
          </a:p>
        </p:txBody>
      </p:sp>
      <p:sp>
        <p:nvSpPr>
          <p:cNvPr id="12" name="Text Placeholder 5"/>
          <p:cNvSpPr>
            <a:spLocks noGrp="1"/>
          </p:cNvSpPr>
          <p:nvPr>
            <p:ph type="body" sz="quarter" idx="15" hasCustomPrompt="1"/>
          </p:nvPr>
        </p:nvSpPr>
        <p:spPr>
          <a:xfrm>
            <a:off x="812884" y="2404534"/>
            <a:ext cx="11615780" cy="5130800"/>
          </a:xfrm>
        </p:spPr>
        <p:txBody>
          <a:bodyPr/>
          <a:lstStyle>
            <a:lvl1pPr>
              <a:spcBef>
                <a:spcPts val="1600"/>
              </a:spcBef>
              <a:defRPr baseline="0"/>
            </a:lvl1pPr>
            <a:lvl3pPr marL="2020317" indent="-457189">
              <a:buFont typeface="Arial"/>
              <a:buChar char="•"/>
              <a:defRPr/>
            </a:lvl3pPr>
            <a:lvl4pPr>
              <a:spcBef>
                <a:spcPts val="1104"/>
              </a:spcBef>
              <a:defRPr>
                <a:solidFill>
                  <a:srgbClr val="599A83"/>
                </a:solidFill>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13" name="Text Placeholder 9"/>
          <p:cNvSpPr>
            <a:spLocks noGrp="1"/>
          </p:cNvSpPr>
          <p:nvPr>
            <p:ph type="body" sz="quarter" idx="14" hasCustomPrompt="1"/>
          </p:nvPr>
        </p:nvSpPr>
        <p:spPr>
          <a:xfrm>
            <a:off x="13104842" y="735011"/>
            <a:ext cx="2339868" cy="6800322"/>
          </a:xfrm>
        </p:spPr>
        <p:txBody>
          <a:bodyPr/>
          <a:lstStyle>
            <a:lvl1pPr>
              <a:spcBef>
                <a:spcPts val="1700"/>
              </a:spcBef>
              <a:defRPr sz="2100">
                <a:solidFill>
                  <a:srgbClr val="589278"/>
                </a:solidFill>
              </a:defRPr>
            </a:lvl1pPr>
          </a:lstStyle>
          <a:p>
            <a:pPr lvl="0"/>
            <a:r>
              <a:rPr lang="en-CA"/>
              <a:t>An optional annotation or extra information text box</a:t>
            </a:r>
            <a:endParaRPr lang="en-US"/>
          </a:p>
        </p:txBody>
      </p:sp>
      <p:pic>
        <p:nvPicPr>
          <p:cNvPr id="14" name="Picture 13"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5" name="Picture 14"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6"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21928326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Col Key Point, No Title">
    <p:spTree>
      <p:nvGrpSpPr>
        <p:cNvPr id="1" name=""/>
        <p:cNvGrpSpPr/>
        <p:nvPr/>
      </p:nvGrpSpPr>
      <p:grpSpPr>
        <a:xfrm>
          <a:off x="0" y="0"/>
          <a:ext cx="0" cy="0"/>
          <a:chOff x="0" y="0"/>
          <a:chExt cx="0" cy="0"/>
        </a:xfrm>
      </p:grpSpPr>
      <p:sp>
        <p:nvSpPr>
          <p:cNvPr id="12" name="Text Placeholder 5"/>
          <p:cNvSpPr>
            <a:spLocks noGrp="1"/>
          </p:cNvSpPr>
          <p:nvPr>
            <p:ph type="body" sz="quarter" idx="15" hasCustomPrompt="1"/>
          </p:nvPr>
        </p:nvSpPr>
        <p:spPr>
          <a:xfrm>
            <a:off x="812884" y="660402"/>
            <a:ext cx="11615780" cy="6874935"/>
          </a:xfrm>
        </p:spPr>
        <p:txBody>
          <a:bodyPr/>
          <a:lstStyle>
            <a:lvl1pPr>
              <a:spcBef>
                <a:spcPts val="1600"/>
              </a:spcBef>
              <a:defRPr baseline="0"/>
            </a:lvl1pPr>
            <a:lvl3pPr marL="2020317" indent="-457189">
              <a:buFont typeface="Arial"/>
              <a:buChar char="•"/>
              <a:defRPr/>
            </a:lvl3pPr>
            <a:lvl4pPr>
              <a:spcBef>
                <a:spcPts val="1104"/>
              </a:spcBef>
              <a:defRPr>
                <a:solidFill>
                  <a:srgbClr val="599A83"/>
                </a:solidFill>
              </a:defRPr>
            </a:lvl4pPr>
          </a:lstStyle>
          <a:p>
            <a:pPr lvl="0"/>
            <a:r>
              <a:rPr lang="en-CA"/>
              <a:t>A basic 1-column key point slide with no title. 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11" name="Text Placeholder 9"/>
          <p:cNvSpPr>
            <a:spLocks noGrp="1"/>
          </p:cNvSpPr>
          <p:nvPr>
            <p:ph type="body" sz="quarter" idx="14" hasCustomPrompt="1"/>
          </p:nvPr>
        </p:nvSpPr>
        <p:spPr>
          <a:xfrm>
            <a:off x="13104842" y="735011"/>
            <a:ext cx="2339868" cy="6800322"/>
          </a:xfrm>
        </p:spPr>
        <p:txBody>
          <a:bodyPr/>
          <a:lstStyle>
            <a:lvl1pPr>
              <a:spcBef>
                <a:spcPts val="1700"/>
              </a:spcBef>
              <a:defRPr sz="2100">
                <a:solidFill>
                  <a:srgbClr val="599A83"/>
                </a:solidFill>
              </a:defRPr>
            </a:lvl1pPr>
          </a:lstStyle>
          <a:p>
            <a:pPr lvl="0"/>
            <a:r>
              <a:rPr lang="en-CA"/>
              <a:t>An optional annotation or extra information text box</a:t>
            </a:r>
            <a:endParaRPr lang="en-US"/>
          </a:p>
        </p:txBody>
      </p:sp>
      <p:pic>
        <p:nvPicPr>
          <p:cNvPr id="13" name="Picture 1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4" name="Picture 1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5"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6563640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 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2-column key point slide</a:t>
            </a:r>
            <a:endParaRPr lang="en-US"/>
          </a:p>
        </p:txBody>
      </p:sp>
      <p:sp>
        <p:nvSpPr>
          <p:cNvPr id="14" name="Text Placeholder 5"/>
          <p:cNvSpPr>
            <a:spLocks noGrp="1"/>
          </p:cNvSpPr>
          <p:nvPr>
            <p:ph type="body" sz="quarter" idx="15" hasCustomPrompt="1"/>
          </p:nvPr>
        </p:nvSpPr>
        <p:spPr>
          <a:xfrm>
            <a:off x="812883" y="2404534"/>
            <a:ext cx="7162459" cy="5130800"/>
          </a:xfrm>
        </p:spPr>
        <p:txBody>
          <a:bodyPr/>
          <a:lstStyle>
            <a:lvl1pPr>
              <a:spcBef>
                <a:spcPts val="1600"/>
              </a:spcBef>
              <a:defRPr baseline="0"/>
            </a:lvl1pPr>
            <a:lvl3pPr marL="2020317" indent="-457189">
              <a:buFont typeface="Arial"/>
              <a:buChar char="•"/>
              <a:defRPr/>
            </a:lvl3pPr>
            <a:lvl4pPr>
              <a:spcBef>
                <a:spcPts val="1104"/>
              </a:spcBef>
              <a:defRPr>
                <a:solidFill>
                  <a:srgbClr val="599A83"/>
                </a:solidFill>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16" name="Text Placeholder 5"/>
          <p:cNvSpPr>
            <a:spLocks noGrp="1"/>
          </p:cNvSpPr>
          <p:nvPr>
            <p:ph type="body" sz="quarter" idx="16" hasCustomPrompt="1"/>
          </p:nvPr>
        </p:nvSpPr>
        <p:spPr>
          <a:xfrm>
            <a:off x="8297172" y="2404534"/>
            <a:ext cx="7147539" cy="5130800"/>
          </a:xfrm>
        </p:spPr>
        <p:txBody>
          <a:bodyPr/>
          <a:lstStyle>
            <a:lvl1pPr>
              <a:spcBef>
                <a:spcPts val="1600"/>
              </a:spcBef>
              <a:defRPr baseline="0"/>
            </a:lvl1pPr>
            <a:lvl3pPr marL="2020317" indent="-457189">
              <a:buFont typeface="Arial"/>
              <a:buChar char="•"/>
              <a:defRPr/>
            </a:lvl3pPr>
            <a:lvl4pPr>
              <a:spcBef>
                <a:spcPts val="1104"/>
              </a:spcBef>
              <a:defRPr>
                <a:solidFill>
                  <a:srgbClr val="599A83"/>
                </a:solidFill>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pic>
        <p:nvPicPr>
          <p:cNvPr id="17" name="Picture 16"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8" name="Picture 17"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9"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2386180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Col Key Point w/Subtit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basic 2-column key point text slide with subtitles</a:t>
            </a:r>
            <a:endParaRPr lang="en-US"/>
          </a:p>
        </p:txBody>
      </p:sp>
      <p:sp>
        <p:nvSpPr>
          <p:cNvPr id="14" name="Text Placeholder 5"/>
          <p:cNvSpPr>
            <a:spLocks noGrp="1"/>
          </p:cNvSpPr>
          <p:nvPr>
            <p:ph type="body" sz="quarter" idx="15" hasCustomPrompt="1"/>
          </p:nvPr>
        </p:nvSpPr>
        <p:spPr>
          <a:xfrm>
            <a:off x="812883" y="3115736"/>
            <a:ext cx="7162459" cy="4419601"/>
          </a:xfrm>
        </p:spPr>
        <p:txBody>
          <a:bodyPr/>
          <a:lstStyle>
            <a:lvl1pPr>
              <a:spcBef>
                <a:spcPts val="1600"/>
              </a:spcBef>
              <a:defRPr baseline="0"/>
            </a:lvl1pPr>
            <a:lvl3pPr marL="2020317" indent="-457189">
              <a:buFont typeface="Arial"/>
              <a:buChar char="•"/>
              <a:defRPr/>
            </a:lvl3pPr>
            <a:lvl4pPr>
              <a:spcBef>
                <a:spcPts val="1104"/>
              </a:spcBef>
              <a:defRPr>
                <a:solidFill>
                  <a:srgbClr val="599A83"/>
                </a:solidFill>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16" name="Text Placeholder 5"/>
          <p:cNvSpPr>
            <a:spLocks noGrp="1"/>
          </p:cNvSpPr>
          <p:nvPr>
            <p:ph type="body" sz="quarter" idx="16" hasCustomPrompt="1"/>
          </p:nvPr>
        </p:nvSpPr>
        <p:spPr>
          <a:xfrm>
            <a:off x="8297172" y="3115732"/>
            <a:ext cx="7147539" cy="4419602"/>
          </a:xfrm>
        </p:spPr>
        <p:txBody>
          <a:bodyPr/>
          <a:lstStyle>
            <a:lvl1pPr>
              <a:spcBef>
                <a:spcPts val="1600"/>
              </a:spcBef>
              <a:defRPr baseline="0"/>
            </a:lvl1pPr>
            <a:lvl3pPr marL="2020317" indent="-457189">
              <a:buFont typeface="Arial"/>
              <a:buChar char="•"/>
              <a:defRPr/>
            </a:lvl3pPr>
            <a:lvl4pPr>
              <a:spcBef>
                <a:spcPts val="1104"/>
              </a:spcBef>
              <a:defRPr>
                <a:solidFill>
                  <a:srgbClr val="599A83"/>
                </a:solidFill>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10" name="Text Placeholder 6"/>
          <p:cNvSpPr>
            <a:spLocks noGrp="1"/>
          </p:cNvSpPr>
          <p:nvPr>
            <p:ph type="body" sz="quarter" idx="18" hasCustomPrompt="1"/>
          </p:nvPr>
        </p:nvSpPr>
        <p:spPr>
          <a:xfrm>
            <a:off x="812885" y="2405066"/>
            <a:ext cx="7162459" cy="710671"/>
          </a:xfrm>
        </p:spPr>
        <p:txBody>
          <a:bodyPr/>
          <a:lstStyle>
            <a:lvl1pPr>
              <a:defRPr b="1">
                <a:solidFill>
                  <a:srgbClr val="599A83"/>
                </a:solidFill>
              </a:defRPr>
            </a:lvl1pPr>
          </a:lstStyle>
          <a:p>
            <a:pPr lvl="0"/>
            <a:r>
              <a:rPr lang="en-CA"/>
              <a:t>Subtitle</a:t>
            </a:r>
          </a:p>
        </p:txBody>
      </p:sp>
      <p:sp>
        <p:nvSpPr>
          <p:cNvPr id="11" name="Text Placeholder 6"/>
          <p:cNvSpPr>
            <a:spLocks noGrp="1"/>
          </p:cNvSpPr>
          <p:nvPr>
            <p:ph type="body" sz="quarter" idx="19" hasCustomPrompt="1"/>
          </p:nvPr>
        </p:nvSpPr>
        <p:spPr>
          <a:xfrm>
            <a:off x="8297172" y="2405066"/>
            <a:ext cx="7147539" cy="710671"/>
          </a:xfrm>
        </p:spPr>
        <p:txBody>
          <a:bodyPr/>
          <a:lstStyle>
            <a:lvl1pPr>
              <a:defRPr b="1">
                <a:solidFill>
                  <a:srgbClr val="599A83"/>
                </a:solidFill>
              </a:defRPr>
            </a:lvl1pPr>
          </a:lstStyle>
          <a:p>
            <a:pPr lvl="0"/>
            <a:r>
              <a:rPr lang="en-CA"/>
              <a:t>Subtitle</a:t>
            </a:r>
          </a:p>
        </p:txBody>
      </p:sp>
      <p:pic>
        <p:nvPicPr>
          <p:cNvPr id="12" name="Picture 11"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3" name="Picture 12"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5" name="Slide Number Placeholder 8"/>
          <p:cNvSpPr>
            <a:spLocks noGrp="1"/>
          </p:cNvSpPr>
          <p:nvPr>
            <p:ph type="sldNum" sz="quarter" idx="20"/>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36570226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Col 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3-column key point slide</a:t>
            </a:r>
            <a:endParaRPr lang="en-US"/>
          </a:p>
        </p:txBody>
      </p:sp>
      <p:sp>
        <p:nvSpPr>
          <p:cNvPr id="14" name="Text Placeholder 5"/>
          <p:cNvSpPr>
            <a:spLocks noGrp="1"/>
          </p:cNvSpPr>
          <p:nvPr>
            <p:ph type="body" sz="quarter" idx="15" hasCustomPrompt="1"/>
          </p:nvPr>
        </p:nvSpPr>
        <p:spPr>
          <a:xfrm>
            <a:off x="812884" y="2404534"/>
            <a:ext cx="4673339" cy="5130800"/>
          </a:xfrm>
        </p:spPr>
        <p:txBody>
          <a:bodyPr/>
          <a:lstStyle>
            <a:lvl1pPr>
              <a:spcBef>
                <a:spcPts val="1600"/>
              </a:spcBef>
              <a:defRPr baseline="0"/>
            </a:lvl1pPr>
            <a:lvl3pPr marL="2020317" indent="-457189">
              <a:buFont typeface="Arial"/>
              <a:buChar char="•"/>
              <a:defRPr/>
            </a:lvl3pPr>
            <a:lvl4pPr>
              <a:spcBef>
                <a:spcPts val="1104"/>
              </a:spcBef>
              <a:defRPr>
                <a:solidFill>
                  <a:srgbClr val="599A83"/>
                </a:solidFill>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16" name="Text Placeholder 5"/>
          <p:cNvSpPr>
            <a:spLocks noGrp="1"/>
          </p:cNvSpPr>
          <p:nvPr>
            <p:ph type="body" sz="quarter" idx="16" hasCustomPrompt="1"/>
          </p:nvPr>
        </p:nvSpPr>
        <p:spPr>
          <a:xfrm>
            <a:off x="5807945" y="2404534"/>
            <a:ext cx="4644001" cy="5130800"/>
          </a:xfrm>
        </p:spPr>
        <p:txBody>
          <a:bodyPr/>
          <a:lstStyle>
            <a:lvl1pPr>
              <a:spcBef>
                <a:spcPts val="1600"/>
              </a:spcBef>
              <a:defRPr baseline="0"/>
            </a:lvl1pPr>
            <a:lvl3pPr marL="2020317" indent="-457189">
              <a:buFont typeface="Arial"/>
              <a:buChar char="•"/>
              <a:defRPr/>
            </a:lvl3pPr>
            <a:lvl4pPr>
              <a:spcBef>
                <a:spcPts val="1104"/>
              </a:spcBef>
              <a:defRPr>
                <a:solidFill>
                  <a:srgbClr val="599A83"/>
                </a:solidFill>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10" name="Text Placeholder 5"/>
          <p:cNvSpPr>
            <a:spLocks noGrp="1"/>
          </p:cNvSpPr>
          <p:nvPr>
            <p:ph type="body" sz="quarter" idx="17" hasCustomPrompt="1"/>
          </p:nvPr>
        </p:nvSpPr>
        <p:spPr>
          <a:xfrm>
            <a:off x="10786183" y="2404534"/>
            <a:ext cx="4673448" cy="5130800"/>
          </a:xfrm>
        </p:spPr>
        <p:txBody>
          <a:bodyPr/>
          <a:lstStyle>
            <a:lvl1pPr>
              <a:spcBef>
                <a:spcPts val="1600"/>
              </a:spcBef>
              <a:defRPr baseline="0"/>
            </a:lvl1pPr>
            <a:lvl3pPr marL="2020317" indent="-457189">
              <a:buFont typeface="Arial"/>
              <a:buChar char="•"/>
              <a:defRPr/>
            </a:lvl3pPr>
            <a:lvl4pPr>
              <a:spcBef>
                <a:spcPts val="1104"/>
              </a:spcBef>
              <a:defRPr>
                <a:solidFill>
                  <a:srgbClr val="599A83"/>
                </a:solidFill>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pic>
        <p:nvPicPr>
          <p:cNvPr id="11" name="Picture 10"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2" name="Picture 11"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3"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569520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Col Key Point w/Subtit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3-column key point slide with subtitles</a:t>
            </a:r>
            <a:endParaRPr lang="en-US"/>
          </a:p>
        </p:txBody>
      </p:sp>
      <p:sp>
        <p:nvSpPr>
          <p:cNvPr id="14" name="Text Placeholder 5"/>
          <p:cNvSpPr>
            <a:spLocks noGrp="1"/>
          </p:cNvSpPr>
          <p:nvPr>
            <p:ph type="body" sz="quarter" idx="15" hasCustomPrompt="1"/>
          </p:nvPr>
        </p:nvSpPr>
        <p:spPr>
          <a:xfrm>
            <a:off x="812884" y="3115736"/>
            <a:ext cx="4673339" cy="4419601"/>
          </a:xfrm>
        </p:spPr>
        <p:txBody>
          <a:bodyPr/>
          <a:lstStyle>
            <a:lvl1pPr>
              <a:spcBef>
                <a:spcPts val="1600"/>
              </a:spcBef>
              <a:defRPr baseline="0"/>
            </a:lvl1pPr>
            <a:lvl3pPr marL="2020317" indent="-457189">
              <a:buFont typeface="Arial"/>
              <a:buChar char="•"/>
              <a:defRPr/>
            </a:lvl3pPr>
            <a:lvl4pPr>
              <a:spcBef>
                <a:spcPts val="1104"/>
              </a:spcBef>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16" name="Text Placeholder 5"/>
          <p:cNvSpPr>
            <a:spLocks noGrp="1"/>
          </p:cNvSpPr>
          <p:nvPr>
            <p:ph type="body" sz="quarter" idx="16" hasCustomPrompt="1"/>
          </p:nvPr>
        </p:nvSpPr>
        <p:spPr>
          <a:xfrm>
            <a:off x="5807945" y="3115736"/>
            <a:ext cx="4644001" cy="4419601"/>
          </a:xfrm>
        </p:spPr>
        <p:txBody>
          <a:bodyPr/>
          <a:lstStyle>
            <a:lvl1pPr>
              <a:spcBef>
                <a:spcPts val="1600"/>
              </a:spcBef>
              <a:defRPr baseline="0"/>
            </a:lvl1pPr>
            <a:lvl3pPr marL="2020317" indent="-457189">
              <a:buFont typeface="Arial"/>
              <a:buChar char="•"/>
              <a:defRPr/>
            </a:lvl3pPr>
            <a:lvl4pPr>
              <a:spcBef>
                <a:spcPts val="1104"/>
              </a:spcBef>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10" name="Text Placeholder 5"/>
          <p:cNvSpPr>
            <a:spLocks noGrp="1"/>
          </p:cNvSpPr>
          <p:nvPr>
            <p:ph type="body" sz="quarter" idx="17" hasCustomPrompt="1"/>
          </p:nvPr>
        </p:nvSpPr>
        <p:spPr>
          <a:xfrm>
            <a:off x="10786183" y="3115736"/>
            <a:ext cx="4673448" cy="4419601"/>
          </a:xfrm>
        </p:spPr>
        <p:txBody>
          <a:bodyPr/>
          <a:lstStyle>
            <a:lvl1pPr>
              <a:spcBef>
                <a:spcPts val="1600"/>
              </a:spcBef>
              <a:defRPr baseline="0"/>
            </a:lvl1pPr>
            <a:lvl3pPr marL="2020317" indent="-457189">
              <a:buFont typeface="Arial"/>
              <a:buChar char="•"/>
              <a:defRPr/>
            </a:lvl3pPr>
            <a:lvl4pPr>
              <a:spcBef>
                <a:spcPts val="1104"/>
              </a:spcBef>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11" name="Text Placeholder 6"/>
          <p:cNvSpPr>
            <a:spLocks noGrp="1"/>
          </p:cNvSpPr>
          <p:nvPr>
            <p:ph type="body" sz="quarter" idx="18" hasCustomPrompt="1"/>
          </p:nvPr>
        </p:nvSpPr>
        <p:spPr>
          <a:xfrm>
            <a:off x="812883" y="2405066"/>
            <a:ext cx="4673339" cy="710671"/>
          </a:xfrm>
        </p:spPr>
        <p:txBody>
          <a:bodyPr/>
          <a:lstStyle>
            <a:lvl1pPr>
              <a:defRPr b="1">
                <a:solidFill>
                  <a:srgbClr val="599A83"/>
                </a:solidFill>
              </a:defRPr>
            </a:lvl1pPr>
          </a:lstStyle>
          <a:p>
            <a:pPr lvl="0"/>
            <a:r>
              <a:rPr lang="en-CA"/>
              <a:t>Subtitle</a:t>
            </a:r>
          </a:p>
        </p:txBody>
      </p:sp>
      <p:sp>
        <p:nvSpPr>
          <p:cNvPr id="12" name="Text Placeholder 6"/>
          <p:cNvSpPr>
            <a:spLocks noGrp="1"/>
          </p:cNvSpPr>
          <p:nvPr>
            <p:ph type="body" sz="quarter" idx="19" hasCustomPrompt="1"/>
          </p:nvPr>
        </p:nvSpPr>
        <p:spPr>
          <a:xfrm>
            <a:off x="5807945" y="2405066"/>
            <a:ext cx="4644001" cy="710671"/>
          </a:xfrm>
        </p:spPr>
        <p:txBody>
          <a:bodyPr/>
          <a:lstStyle>
            <a:lvl1pPr>
              <a:defRPr b="1">
                <a:solidFill>
                  <a:srgbClr val="599A83"/>
                </a:solidFill>
              </a:defRPr>
            </a:lvl1pPr>
          </a:lstStyle>
          <a:p>
            <a:pPr lvl="0"/>
            <a:r>
              <a:rPr lang="en-CA"/>
              <a:t>Subtitle</a:t>
            </a:r>
          </a:p>
        </p:txBody>
      </p:sp>
      <p:sp>
        <p:nvSpPr>
          <p:cNvPr id="13" name="Text Placeholder 6"/>
          <p:cNvSpPr>
            <a:spLocks noGrp="1"/>
          </p:cNvSpPr>
          <p:nvPr>
            <p:ph type="body" sz="quarter" idx="20" hasCustomPrompt="1"/>
          </p:nvPr>
        </p:nvSpPr>
        <p:spPr>
          <a:xfrm>
            <a:off x="10786183" y="2405066"/>
            <a:ext cx="4673339" cy="710671"/>
          </a:xfrm>
        </p:spPr>
        <p:txBody>
          <a:bodyPr/>
          <a:lstStyle>
            <a:lvl1pPr>
              <a:defRPr b="1">
                <a:solidFill>
                  <a:srgbClr val="599A83"/>
                </a:solidFill>
              </a:defRPr>
            </a:lvl1pPr>
          </a:lstStyle>
          <a:p>
            <a:pPr lvl="0"/>
            <a:r>
              <a:rPr lang="en-CA"/>
              <a:t>Subtitle</a:t>
            </a:r>
          </a:p>
        </p:txBody>
      </p:sp>
      <p:pic>
        <p:nvPicPr>
          <p:cNvPr id="15" name="Picture 1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7" name="Picture 16"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8" name="Slide Number Placeholder 8"/>
          <p:cNvSpPr>
            <a:spLocks noGrp="1"/>
          </p:cNvSpPr>
          <p:nvPr>
            <p:ph type="sldNum" sz="quarter" idx="21"/>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26545669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Point 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6-column key point slide</a:t>
            </a:r>
            <a:endParaRPr lang="en-US"/>
          </a:p>
        </p:txBody>
      </p:sp>
      <p:sp>
        <p:nvSpPr>
          <p:cNvPr id="14" name="Text Placeholder 5"/>
          <p:cNvSpPr>
            <a:spLocks noGrp="1"/>
          </p:cNvSpPr>
          <p:nvPr>
            <p:ph type="body" sz="quarter" idx="15" hasCustomPrompt="1"/>
          </p:nvPr>
        </p:nvSpPr>
        <p:spPr>
          <a:xfrm>
            <a:off x="812884" y="2404535"/>
            <a:ext cx="4673339" cy="2409137"/>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sp>
        <p:nvSpPr>
          <p:cNvPr id="16" name="Text Placeholder 5"/>
          <p:cNvSpPr>
            <a:spLocks noGrp="1"/>
          </p:cNvSpPr>
          <p:nvPr>
            <p:ph type="body" sz="quarter" idx="16" hasCustomPrompt="1"/>
          </p:nvPr>
        </p:nvSpPr>
        <p:spPr>
          <a:xfrm>
            <a:off x="5807945" y="2404535"/>
            <a:ext cx="4644001" cy="2409137"/>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sp>
        <p:nvSpPr>
          <p:cNvPr id="10" name="Text Placeholder 5"/>
          <p:cNvSpPr>
            <a:spLocks noGrp="1"/>
          </p:cNvSpPr>
          <p:nvPr>
            <p:ph type="body" sz="quarter" idx="17" hasCustomPrompt="1"/>
          </p:nvPr>
        </p:nvSpPr>
        <p:spPr>
          <a:xfrm>
            <a:off x="10786183" y="2404535"/>
            <a:ext cx="4673448" cy="2409137"/>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sp>
        <p:nvSpPr>
          <p:cNvPr id="11" name="Text Placeholder 5"/>
          <p:cNvSpPr>
            <a:spLocks noGrp="1"/>
          </p:cNvSpPr>
          <p:nvPr>
            <p:ph type="body" sz="quarter" idx="18" hasCustomPrompt="1"/>
          </p:nvPr>
        </p:nvSpPr>
        <p:spPr>
          <a:xfrm>
            <a:off x="812884" y="5130805"/>
            <a:ext cx="4673339" cy="2409137"/>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sp>
        <p:nvSpPr>
          <p:cNvPr id="12" name="Text Placeholder 5"/>
          <p:cNvSpPr>
            <a:spLocks noGrp="1"/>
          </p:cNvSpPr>
          <p:nvPr>
            <p:ph type="body" sz="quarter" idx="19" hasCustomPrompt="1"/>
          </p:nvPr>
        </p:nvSpPr>
        <p:spPr>
          <a:xfrm>
            <a:off x="5807945" y="5130805"/>
            <a:ext cx="4644001" cy="2409137"/>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sp>
        <p:nvSpPr>
          <p:cNvPr id="13" name="Text Placeholder 5"/>
          <p:cNvSpPr>
            <a:spLocks noGrp="1"/>
          </p:cNvSpPr>
          <p:nvPr>
            <p:ph type="body" sz="quarter" idx="20" hasCustomPrompt="1"/>
          </p:nvPr>
        </p:nvSpPr>
        <p:spPr>
          <a:xfrm>
            <a:off x="10786183" y="5130805"/>
            <a:ext cx="4673448" cy="2409137"/>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pic>
        <p:nvPicPr>
          <p:cNvPr id="15" name="Picture 1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7" name="Picture 16"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8" name="Slide Number Placeholder 8"/>
          <p:cNvSpPr>
            <a:spLocks noGrp="1"/>
          </p:cNvSpPr>
          <p:nvPr>
            <p:ph type="sldNum" sz="quarter" idx="21"/>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20004804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Point Key Point w/ Subtit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6-point key point slide with subtitles</a:t>
            </a:r>
            <a:endParaRPr lang="en-US"/>
          </a:p>
        </p:txBody>
      </p:sp>
      <p:sp>
        <p:nvSpPr>
          <p:cNvPr id="14" name="Text Placeholder 5"/>
          <p:cNvSpPr>
            <a:spLocks noGrp="1"/>
          </p:cNvSpPr>
          <p:nvPr>
            <p:ph type="body" sz="quarter" idx="15" hasCustomPrompt="1"/>
          </p:nvPr>
        </p:nvSpPr>
        <p:spPr>
          <a:xfrm>
            <a:off x="812884" y="3115733"/>
            <a:ext cx="4673339" cy="1697938"/>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sp>
        <p:nvSpPr>
          <p:cNvPr id="16" name="Text Placeholder 5"/>
          <p:cNvSpPr>
            <a:spLocks noGrp="1"/>
          </p:cNvSpPr>
          <p:nvPr>
            <p:ph type="body" sz="quarter" idx="16" hasCustomPrompt="1"/>
          </p:nvPr>
        </p:nvSpPr>
        <p:spPr>
          <a:xfrm>
            <a:off x="5807945" y="3115733"/>
            <a:ext cx="4644001" cy="1697938"/>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sp>
        <p:nvSpPr>
          <p:cNvPr id="10" name="Text Placeholder 5"/>
          <p:cNvSpPr>
            <a:spLocks noGrp="1"/>
          </p:cNvSpPr>
          <p:nvPr>
            <p:ph type="body" sz="quarter" idx="17" hasCustomPrompt="1"/>
          </p:nvPr>
        </p:nvSpPr>
        <p:spPr>
          <a:xfrm>
            <a:off x="10786183" y="3115733"/>
            <a:ext cx="4673448" cy="1697938"/>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sp>
        <p:nvSpPr>
          <p:cNvPr id="11" name="Text Placeholder 5"/>
          <p:cNvSpPr>
            <a:spLocks noGrp="1"/>
          </p:cNvSpPr>
          <p:nvPr>
            <p:ph type="body" sz="quarter" idx="18" hasCustomPrompt="1"/>
          </p:nvPr>
        </p:nvSpPr>
        <p:spPr>
          <a:xfrm>
            <a:off x="812884" y="5858406"/>
            <a:ext cx="4673339" cy="1681532"/>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sp>
        <p:nvSpPr>
          <p:cNvPr id="12" name="Text Placeholder 5"/>
          <p:cNvSpPr>
            <a:spLocks noGrp="1"/>
          </p:cNvSpPr>
          <p:nvPr>
            <p:ph type="body" sz="quarter" idx="19" hasCustomPrompt="1"/>
          </p:nvPr>
        </p:nvSpPr>
        <p:spPr>
          <a:xfrm>
            <a:off x="5807945" y="5858406"/>
            <a:ext cx="4644001" cy="1681532"/>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sp>
        <p:nvSpPr>
          <p:cNvPr id="13" name="Text Placeholder 5"/>
          <p:cNvSpPr>
            <a:spLocks noGrp="1"/>
          </p:cNvSpPr>
          <p:nvPr>
            <p:ph type="body" sz="quarter" idx="20" hasCustomPrompt="1"/>
          </p:nvPr>
        </p:nvSpPr>
        <p:spPr>
          <a:xfrm>
            <a:off x="10786183" y="5858406"/>
            <a:ext cx="4673448" cy="1681532"/>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sp>
        <p:nvSpPr>
          <p:cNvPr id="17" name="Text Placeholder 6"/>
          <p:cNvSpPr>
            <a:spLocks noGrp="1"/>
          </p:cNvSpPr>
          <p:nvPr>
            <p:ph type="body" sz="quarter" idx="21" hasCustomPrompt="1"/>
          </p:nvPr>
        </p:nvSpPr>
        <p:spPr>
          <a:xfrm>
            <a:off x="812883" y="2405066"/>
            <a:ext cx="4673339" cy="710671"/>
          </a:xfrm>
        </p:spPr>
        <p:txBody>
          <a:bodyPr/>
          <a:lstStyle>
            <a:lvl1pPr>
              <a:defRPr b="1">
                <a:solidFill>
                  <a:srgbClr val="599A83"/>
                </a:solidFill>
              </a:defRPr>
            </a:lvl1pPr>
          </a:lstStyle>
          <a:p>
            <a:pPr lvl="0"/>
            <a:r>
              <a:rPr lang="en-CA"/>
              <a:t>Subtitle</a:t>
            </a:r>
          </a:p>
        </p:txBody>
      </p:sp>
      <p:sp>
        <p:nvSpPr>
          <p:cNvPr id="18" name="Text Placeholder 6"/>
          <p:cNvSpPr>
            <a:spLocks noGrp="1"/>
          </p:cNvSpPr>
          <p:nvPr>
            <p:ph type="body" sz="quarter" idx="22" hasCustomPrompt="1"/>
          </p:nvPr>
        </p:nvSpPr>
        <p:spPr>
          <a:xfrm>
            <a:off x="5807945" y="2405066"/>
            <a:ext cx="4644001" cy="710671"/>
          </a:xfrm>
        </p:spPr>
        <p:txBody>
          <a:bodyPr/>
          <a:lstStyle>
            <a:lvl1pPr>
              <a:defRPr b="1">
                <a:solidFill>
                  <a:srgbClr val="599A83"/>
                </a:solidFill>
              </a:defRPr>
            </a:lvl1pPr>
          </a:lstStyle>
          <a:p>
            <a:pPr lvl="0"/>
            <a:r>
              <a:rPr lang="en-CA"/>
              <a:t>Subtitle</a:t>
            </a:r>
          </a:p>
        </p:txBody>
      </p:sp>
      <p:sp>
        <p:nvSpPr>
          <p:cNvPr id="19" name="Text Placeholder 6"/>
          <p:cNvSpPr>
            <a:spLocks noGrp="1"/>
          </p:cNvSpPr>
          <p:nvPr>
            <p:ph type="body" sz="quarter" idx="23" hasCustomPrompt="1"/>
          </p:nvPr>
        </p:nvSpPr>
        <p:spPr>
          <a:xfrm>
            <a:off x="10786183" y="2405066"/>
            <a:ext cx="4673339" cy="710671"/>
          </a:xfrm>
        </p:spPr>
        <p:txBody>
          <a:bodyPr/>
          <a:lstStyle>
            <a:lvl1pPr>
              <a:defRPr b="1">
                <a:solidFill>
                  <a:srgbClr val="599A83"/>
                </a:solidFill>
              </a:defRPr>
            </a:lvl1pPr>
          </a:lstStyle>
          <a:p>
            <a:pPr lvl="0"/>
            <a:r>
              <a:rPr lang="en-CA"/>
              <a:t>Subtitle</a:t>
            </a:r>
          </a:p>
        </p:txBody>
      </p:sp>
      <p:sp>
        <p:nvSpPr>
          <p:cNvPr id="20" name="Text Placeholder 6"/>
          <p:cNvSpPr>
            <a:spLocks noGrp="1"/>
          </p:cNvSpPr>
          <p:nvPr>
            <p:ph type="body" sz="quarter" idx="24" hasCustomPrompt="1"/>
          </p:nvPr>
        </p:nvSpPr>
        <p:spPr>
          <a:xfrm>
            <a:off x="812883" y="5147739"/>
            <a:ext cx="4673339" cy="710671"/>
          </a:xfrm>
        </p:spPr>
        <p:txBody>
          <a:bodyPr/>
          <a:lstStyle>
            <a:lvl1pPr>
              <a:defRPr b="1">
                <a:solidFill>
                  <a:srgbClr val="599A83"/>
                </a:solidFill>
              </a:defRPr>
            </a:lvl1pPr>
          </a:lstStyle>
          <a:p>
            <a:pPr lvl="0"/>
            <a:r>
              <a:rPr lang="en-CA"/>
              <a:t>Subtitle</a:t>
            </a:r>
          </a:p>
        </p:txBody>
      </p:sp>
      <p:sp>
        <p:nvSpPr>
          <p:cNvPr id="21" name="Text Placeholder 6"/>
          <p:cNvSpPr>
            <a:spLocks noGrp="1"/>
          </p:cNvSpPr>
          <p:nvPr>
            <p:ph type="body" sz="quarter" idx="25" hasCustomPrompt="1"/>
          </p:nvPr>
        </p:nvSpPr>
        <p:spPr>
          <a:xfrm>
            <a:off x="5807945" y="5147739"/>
            <a:ext cx="4644001" cy="710671"/>
          </a:xfrm>
        </p:spPr>
        <p:txBody>
          <a:bodyPr/>
          <a:lstStyle>
            <a:lvl1pPr>
              <a:defRPr b="1">
                <a:solidFill>
                  <a:srgbClr val="599A83"/>
                </a:solidFill>
              </a:defRPr>
            </a:lvl1pPr>
          </a:lstStyle>
          <a:p>
            <a:pPr lvl="0"/>
            <a:r>
              <a:rPr lang="en-CA"/>
              <a:t>Subtitle</a:t>
            </a:r>
          </a:p>
        </p:txBody>
      </p:sp>
      <p:sp>
        <p:nvSpPr>
          <p:cNvPr id="22" name="Text Placeholder 6"/>
          <p:cNvSpPr>
            <a:spLocks noGrp="1"/>
          </p:cNvSpPr>
          <p:nvPr>
            <p:ph type="body" sz="quarter" idx="26" hasCustomPrompt="1"/>
          </p:nvPr>
        </p:nvSpPr>
        <p:spPr>
          <a:xfrm>
            <a:off x="10786183" y="5147739"/>
            <a:ext cx="4673339" cy="710671"/>
          </a:xfrm>
        </p:spPr>
        <p:txBody>
          <a:bodyPr/>
          <a:lstStyle>
            <a:lvl1pPr>
              <a:defRPr b="1">
                <a:solidFill>
                  <a:srgbClr val="599A83"/>
                </a:solidFill>
              </a:defRPr>
            </a:lvl1pPr>
          </a:lstStyle>
          <a:p>
            <a:pPr lvl="0"/>
            <a:r>
              <a:rPr lang="en-CA"/>
              <a:t>Subtitle</a:t>
            </a:r>
          </a:p>
        </p:txBody>
      </p:sp>
      <p:pic>
        <p:nvPicPr>
          <p:cNvPr id="23" name="Picture 2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24" name="Picture 2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25" name="Slide Number Placeholder 8"/>
          <p:cNvSpPr>
            <a:spLocks noGrp="1"/>
          </p:cNvSpPr>
          <p:nvPr>
            <p:ph type="sldNum" sz="quarter" idx="27"/>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2103638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34912" y="4411441"/>
            <a:ext cx="11583531" cy="1958400"/>
          </a:xfrm>
        </p:spPr>
        <p:txBody>
          <a:bodyPr anchor="b"/>
          <a:lstStyle>
            <a:lvl1pPr algn="r">
              <a:defRPr sz="5333" b="0" cap="all"/>
            </a:lvl1pPr>
          </a:lstStyle>
          <a:p>
            <a:r>
              <a:rPr lang="en-US"/>
              <a:t>Click to edit Master title style</a:t>
            </a:r>
          </a:p>
        </p:txBody>
      </p:sp>
      <p:sp>
        <p:nvSpPr>
          <p:cNvPr id="3" name="Text Placeholder 2"/>
          <p:cNvSpPr>
            <a:spLocks noGrp="1"/>
          </p:cNvSpPr>
          <p:nvPr>
            <p:ph type="body" idx="1"/>
          </p:nvPr>
        </p:nvSpPr>
        <p:spPr>
          <a:xfrm>
            <a:off x="2334910" y="6369841"/>
            <a:ext cx="11583533" cy="1147200"/>
          </a:xfrm>
        </p:spPr>
        <p:txBody>
          <a:bodyPr anchor="t">
            <a:normAutofit/>
          </a:bodyPr>
          <a:lstStyle>
            <a:lvl1pPr marL="0" indent="0" algn="r">
              <a:buNone/>
              <a:defRPr sz="2667">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9858628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Col Bulk Content, No Title">
    <p:spTree>
      <p:nvGrpSpPr>
        <p:cNvPr id="1" name=""/>
        <p:cNvGrpSpPr/>
        <p:nvPr/>
      </p:nvGrpSpPr>
      <p:grpSpPr>
        <a:xfrm>
          <a:off x="0" y="0"/>
          <a:ext cx="0" cy="0"/>
          <a:chOff x="0" y="0"/>
          <a:chExt cx="0" cy="0"/>
        </a:xfrm>
      </p:grpSpPr>
      <p:sp>
        <p:nvSpPr>
          <p:cNvPr id="11" name="Text Placeholder 5"/>
          <p:cNvSpPr>
            <a:spLocks noGrp="1"/>
          </p:cNvSpPr>
          <p:nvPr>
            <p:ph type="body" sz="quarter" idx="15" hasCustomPrompt="1"/>
          </p:nvPr>
        </p:nvSpPr>
        <p:spPr>
          <a:xfrm>
            <a:off x="812884" y="660398"/>
            <a:ext cx="11615780" cy="6874936"/>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solidFill>
                  <a:srgbClr val="599A83"/>
                </a:solidFill>
              </a:defRPr>
            </a:lvl4pPr>
          </a:lstStyle>
          <a:p>
            <a:pPr lvl="0"/>
            <a:r>
              <a:rPr lang="en-CA"/>
              <a:t>This is a 1-column bulk content slide without a title. Click to edit content. Use this slide only for presentations that are being sent our for ample reading – never when using this as supporting slides for a stand-up presentation. Bullets are available for hierarchy.</a:t>
            </a:r>
          </a:p>
          <a:p>
            <a:pPr lvl="1"/>
            <a:r>
              <a:rPr lang="en-CA"/>
              <a:t>Second level</a:t>
            </a:r>
          </a:p>
          <a:p>
            <a:pPr lvl="2"/>
            <a:r>
              <a:rPr lang="en-CA"/>
              <a:t>Third level</a:t>
            </a:r>
          </a:p>
          <a:p>
            <a:pPr lvl="3"/>
            <a:r>
              <a:rPr lang="en-CA"/>
              <a:t>Fourth level</a:t>
            </a:r>
          </a:p>
        </p:txBody>
      </p:sp>
      <p:sp>
        <p:nvSpPr>
          <p:cNvPr id="13" name="Text Placeholder 9"/>
          <p:cNvSpPr>
            <a:spLocks noGrp="1"/>
          </p:cNvSpPr>
          <p:nvPr>
            <p:ph type="body" sz="quarter" idx="14" hasCustomPrompt="1"/>
          </p:nvPr>
        </p:nvSpPr>
        <p:spPr>
          <a:xfrm>
            <a:off x="13104842" y="735011"/>
            <a:ext cx="2339868" cy="6800322"/>
          </a:xfrm>
        </p:spPr>
        <p:txBody>
          <a:bodyPr/>
          <a:lstStyle>
            <a:lvl1pPr>
              <a:spcBef>
                <a:spcPts val="1700"/>
              </a:spcBef>
              <a:defRPr sz="2100">
                <a:solidFill>
                  <a:srgbClr val="599A83"/>
                </a:solidFill>
              </a:defRPr>
            </a:lvl1pPr>
          </a:lstStyle>
          <a:p>
            <a:pPr lvl="0"/>
            <a:r>
              <a:rPr lang="en-CA"/>
              <a:t>An optional annotation or extra information text box</a:t>
            </a:r>
            <a:endParaRPr lang="en-US"/>
          </a:p>
        </p:txBody>
      </p:sp>
      <p:pic>
        <p:nvPicPr>
          <p:cNvPr id="14" name="Picture 13"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5" name="Picture 14"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6"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19773197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Col Bulk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2-column bulk content slide for long content.</a:t>
            </a:r>
            <a:endParaRPr lang="en-US"/>
          </a:p>
        </p:txBody>
      </p:sp>
      <p:sp>
        <p:nvSpPr>
          <p:cNvPr id="12" name="Text Placeholder 5"/>
          <p:cNvSpPr>
            <a:spLocks noGrp="1"/>
          </p:cNvSpPr>
          <p:nvPr>
            <p:ph type="body" sz="quarter" idx="15" hasCustomPrompt="1"/>
          </p:nvPr>
        </p:nvSpPr>
        <p:spPr>
          <a:xfrm>
            <a:off x="812883" y="3115736"/>
            <a:ext cx="7162459" cy="4419601"/>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lvl4pPr>
          </a:lstStyle>
          <a:p>
            <a:pPr lvl="0"/>
            <a:r>
              <a:rPr lang="en-CA"/>
              <a:t>Click to edit content. Use this slide only for presentations that are being sent our for ample reading – never when using this as supporting slides for a stand-up presentation. Bullets are available for hierarchy.</a:t>
            </a:r>
          </a:p>
          <a:p>
            <a:pPr lvl="1"/>
            <a:r>
              <a:rPr lang="en-CA"/>
              <a:t>Second level</a:t>
            </a:r>
          </a:p>
          <a:p>
            <a:pPr lvl="2"/>
            <a:r>
              <a:rPr lang="en-CA"/>
              <a:t>Third level</a:t>
            </a:r>
          </a:p>
          <a:p>
            <a:pPr lvl="3"/>
            <a:r>
              <a:rPr lang="en-CA"/>
              <a:t>Fourth level</a:t>
            </a:r>
          </a:p>
        </p:txBody>
      </p:sp>
      <p:sp>
        <p:nvSpPr>
          <p:cNvPr id="14" name="Text Placeholder 5"/>
          <p:cNvSpPr>
            <a:spLocks noGrp="1"/>
          </p:cNvSpPr>
          <p:nvPr>
            <p:ph type="body" sz="quarter" idx="18" hasCustomPrompt="1"/>
          </p:nvPr>
        </p:nvSpPr>
        <p:spPr>
          <a:xfrm>
            <a:off x="8297172" y="3115736"/>
            <a:ext cx="7147539" cy="4419601"/>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lvl4pPr>
          </a:lstStyle>
          <a:p>
            <a:pPr lvl="0"/>
            <a:r>
              <a:rPr lang="en-CA"/>
              <a:t>Click to edit content. Use this slide only for presentations that are being sent our for ample reading – never when using this as supporting slides for a stand-up presentation. Bullets are available for hierarchy.</a:t>
            </a:r>
          </a:p>
          <a:p>
            <a:pPr lvl="1"/>
            <a:r>
              <a:rPr lang="en-CA"/>
              <a:t>Second level</a:t>
            </a:r>
          </a:p>
          <a:p>
            <a:pPr lvl="2"/>
            <a:r>
              <a:rPr lang="en-CA"/>
              <a:t>Third level</a:t>
            </a:r>
          </a:p>
          <a:p>
            <a:pPr lvl="3"/>
            <a:r>
              <a:rPr lang="en-CA"/>
              <a:t>Fourth level</a:t>
            </a:r>
          </a:p>
        </p:txBody>
      </p:sp>
      <p:sp>
        <p:nvSpPr>
          <p:cNvPr id="15" name="Text Placeholder 6"/>
          <p:cNvSpPr>
            <a:spLocks noGrp="1"/>
          </p:cNvSpPr>
          <p:nvPr>
            <p:ph type="body" sz="quarter" idx="21" hasCustomPrompt="1"/>
          </p:nvPr>
        </p:nvSpPr>
        <p:spPr>
          <a:xfrm>
            <a:off x="812884" y="2405066"/>
            <a:ext cx="7162457" cy="710671"/>
          </a:xfrm>
        </p:spPr>
        <p:txBody>
          <a:bodyPr/>
          <a:lstStyle>
            <a:lvl1pPr>
              <a:defRPr sz="2100" b="1" baseline="0">
                <a:solidFill>
                  <a:srgbClr val="599A83"/>
                </a:solidFill>
              </a:defRPr>
            </a:lvl1pPr>
          </a:lstStyle>
          <a:p>
            <a:pPr lvl="0"/>
            <a:r>
              <a:rPr lang="en-CA"/>
              <a:t>Bulk content columns always have subtitles</a:t>
            </a:r>
          </a:p>
        </p:txBody>
      </p:sp>
      <p:sp>
        <p:nvSpPr>
          <p:cNvPr id="16" name="Text Placeholder 6"/>
          <p:cNvSpPr>
            <a:spLocks noGrp="1"/>
          </p:cNvSpPr>
          <p:nvPr>
            <p:ph type="body" sz="quarter" idx="22" hasCustomPrompt="1"/>
          </p:nvPr>
        </p:nvSpPr>
        <p:spPr>
          <a:xfrm>
            <a:off x="8297171" y="2405066"/>
            <a:ext cx="7147539" cy="710671"/>
          </a:xfrm>
        </p:spPr>
        <p:txBody>
          <a:bodyPr/>
          <a:lstStyle>
            <a:lvl1pPr>
              <a:defRPr sz="2100" b="1">
                <a:solidFill>
                  <a:srgbClr val="599A83"/>
                </a:solidFill>
              </a:defRPr>
            </a:lvl1pPr>
          </a:lstStyle>
          <a:p>
            <a:pPr lvl="0"/>
            <a:r>
              <a:rPr lang="en-CA"/>
              <a:t>Bulk content columns always have subtitles</a:t>
            </a:r>
          </a:p>
        </p:txBody>
      </p:sp>
      <p:pic>
        <p:nvPicPr>
          <p:cNvPr id="17" name="Picture 16"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8" name="Picture 17"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9"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29277413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Col Bulk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3-column bulk content slide for long content.</a:t>
            </a:r>
            <a:endParaRPr lang="en-US"/>
          </a:p>
        </p:txBody>
      </p:sp>
      <p:sp>
        <p:nvSpPr>
          <p:cNvPr id="12" name="Text Placeholder 5"/>
          <p:cNvSpPr>
            <a:spLocks noGrp="1"/>
          </p:cNvSpPr>
          <p:nvPr>
            <p:ph type="body" sz="quarter" idx="15" hasCustomPrompt="1"/>
          </p:nvPr>
        </p:nvSpPr>
        <p:spPr>
          <a:xfrm>
            <a:off x="812884" y="3115736"/>
            <a:ext cx="4673339" cy="4419601"/>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lvl4pPr>
          </a:lstStyle>
          <a:p>
            <a:pPr lvl="0"/>
            <a:r>
              <a:rPr lang="en-CA"/>
              <a:t>Click to edit content. Use this slide only for presentations that are being sent our for ample reading – never when using this as supporting slides for a stand-up presentation. Bullets are available for hierarchy.</a:t>
            </a:r>
          </a:p>
          <a:p>
            <a:pPr lvl="1"/>
            <a:r>
              <a:rPr lang="en-CA"/>
              <a:t>Second level</a:t>
            </a:r>
          </a:p>
          <a:p>
            <a:pPr lvl="2"/>
            <a:r>
              <a:rPr lang="en-CA"/>
              <a:t>Third level</a:t>
            </a:r>
          </a:p>
          <a:p>
            <a:pPr lvl="3"/>
            <a:r>
              <a:rPr lang="en-CA"/>
              <a:t>Fourth level</a:t>
            </a:r>
          </a:p>
        </p:txBody>
      </p:sp>
      <p:sp>
        <p:nvSpPr>
          <p:cNvPr id="14" name="Text Placeholder 5"/>
          <p:cNvSpPr>
            <a:spLocks noGrp="1"/>
          </p:cNvSpPr>
          <p:nvPr>
            <p:ph type="body" sz="quarter" idx="18" hasCustomPrompt="1"/>
          </p:nvPr>
        </p:nvSpPr>
        <p:spPr>
          <a:xfrm>
            <a:off x="10786184" y="3115736"/>
            <a:ext cx="4658526" cy="4419601"/>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lvl4pPr>
          </a:lstStyle>
          <a:p>
            <a:pPr lvl="0"/>
            <a:r>
              <a:rPr lang="en-CA"/>
              <a:t>Click to edit content. Use this slide only for presentations that are being sent our for ample reading – never when using this as supporting slides for a stand-up presentation. Bullets are available for hierarchy.</a:t>
            </a:r>
          </a:p>
          <a:p>
            <a:pPr lvl="1"/>
            <a:r>
              <a:rPr lang="en-CA"/>
              <a:t>Second level</a:t>
            </a:r>
          </a:p>
          <a:p>
            <a:pPr lvl="2"/>
            <a:r>
              <a:rPr lang="en-CA"/>
              <a:t>Third level</a:t>
            </a:r>
          </a:p>
          <a:p>
            <a:pPr lvl="3"/>
            <a:r>
              <a:rPr lang="en-CA"/>
              <a:t>Fourth level</a:t>
            </a:r>
          </a:p>
        </p:txBody>
      </p:sp>
      <p:sp>
        <p:nvSpPr>
          <p:cNvPr id="15" name="Text Placeholder 6"/>
          <p:cNvSpPr>
            <a:spLocks noGrp="1"/>
          </p:cNvSpPr>
          <p:nvPr>
            <p:ph type="body" sz="quarter" idx="21" hasCustomPrompt="1"/>
          </p:nvPr>
        </p:nvSpPr>
        <p:spPr>
          <a:xfrm>
            <a:off x="812883" y="2405066"/>
            <a:ext cx="4673339" cy="710671"/>
          </a:xfrm>
        </p:spPr>
        <p:txBody>
          <a:bodyPr/>
          <a:lstStyle>
            <a:lvl1pPr>
              <a:defRPr sz="2100" b="1" baseline="0">
                <a:solidFill>
                  <a:srgbClr val="599A83"/>
                </a:solidFill>
              </a:defRPr>
            </a:lvl1pPr>
          </a:lstStyle>
          <a:p>
            <a:pPr lvl="0"/>
            <a:r>
              <a:rPr lang="en-CA"/>
              <a:t>Bulk content columns always have subtitles</a:t>
            </a:r>
          </a:p>
        </p:txBody>
      </p:sp>
      <p:sp>
        <p:nvSpPr>
          <p:cNvPr id="16" name="Text Placeholder 6"/>
          <p:cNvSpPr>
            <a:spLocks noGrp="1"/>
          </p:cNvSpPr>
          <p:nvPr>
            <p:ph type="body" sz="quarter" idx="22" hasCustomPrompt="1"/>
          </p:nvPr>
        </p:nvSpPr>
        <p:spPr>
          <a:xfrm>
            <a:off x="10786184" y="2405066"/>
            <a:ext cx="4658526" cy="710671"/>
          </a:xfrm>
        </p:spPr>
        <p:txBody>
          <a:bodyPr/>
          <a:lstStyle>
            <a:lvl1pPr>
              <a:defRPr sz="2100" b="1">
                <a:solidFill>
                  <a:srgbClr val="599A83"/>
                </a:solidFill>
              </a:defRPr>
            </a:lvl1pPr>
          </a:lstStyle>
          <a:p>
            <a:pPr lvl="0"/>
            <a:r>
              <a:rPr lang="en-CA"/>
              <a:t>Bulk content columns always have subtitles</a:t>
            </a:r>
          </a:p>
        </p:txBody>
      </p:sp>
      <p:sp>
        <p:nvSpPr>
          <p:cNvPr id="17" name="Text Placeholder 5"/>
          <p:cNvSpPr>
            <a:spLocks noGrp="1"/>
          </p:cNvSpPr>
          <p:nvPr>
            <p:ph type="body" sz="quarter" idx="24" hasCustomPrompt="1"/>
          </p:nvPr>
        </p:nvSpPr>
        <p:spPr>
          <a:xfrm>
            <a:off x="5807947" y="3115736"/>
            <a:ext cx="4643998" cy="4419601"/>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lvl4pPr>
          </a:lstStyle>
          <a:p>
            <a:pPr lvl="0"/>
            <a:r>
              <a:rPr lang="en-CA"/>
              <a:t>Click to edit content. Use this slide only for presentations that are being sent our for ample reading – never when using this as supporting slides for a stand-up presentation. Bullets are available for hierarchy.</a:t>
            </a:r>
          </a:p>
          <a:p>
            <a:pPr lvl="1"/>
            <a:r>
              <a:rPr lang="en-CA"/>
              <a:t>Second level</a:t>
            </a:r>
          </a:p>
          <a:p>
            <a:pPr lvl="2"/>
            <a:r>
              <a:rPr lang="en-CA"/>
              <a:t>Third level</a:t>
            </a:r>
          </a:p>
          <a:p>
            <a:pPr lvl="3"/>
            <a:r>
              <a:rPr lang="en-CA"/>
              <a:t>Fourth level</a:t>
            </a:r>
          </a:p>
        </p:txBody>
      </p:sp>
      <p:sp>
        <p:nvSpPr>
          <p:cNvPr id="18" name="Text Placeholder 6"/>
          <p:cNvSpPr>
            <a:spLocks noGrp="1"/>
          </p:cNvSpPr>
          <p:nvPr>
            <p:ph type="body" sz="quarter" idx="25" hasCustomPrompt="1"/>
          </p:nvPr>
        </p:nvSpPr>
        <p:spPr>
          <a:xfrm>
            <a:off x="5807946" y="2405066"/>
            <a:ext cx="4643998" cy="710671"/>
          </a:xfrm>
        </p:spPr>
        <p:txBody>
          <a:bodyPr/>
          <a:lstStyle>
            <a:lvl1pPr>
              <a:defRPr sz="2100" b="1">
                <a:solidFill>
                  <a:srgbClr val="599A83"/>
                </a:solidFill>
              </a:defRPr>
            </a:lvl1pPr>
          </a:lstStyle>
          <a:p>
            <a:pPr lvl="0"/>
            <a:r>
              <a:rPr lang="en-CA"/>
              <a:t>Bulk content columns always have subtitles</a:t>
            </a:r>
          </a:p>
        </p:txBody>
      </p:sp>
      <p:pic>
        <p:nvPicPr>
          <p:cNvPr id="19" name="Picture 18"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20" name="Picture 19"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21"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33831276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Point Bulk Content">
    <p:spTree>
      <p:nvGrpSpPr>
        <p:cNvPr id="1" name=""/>
        <p:cNvGrpSpPr/>
        <p:nvPr/>
      </p:nvGrpSpPr>
      <p:grpSpPr>
        <a:xfrm>
          <a:off x="0" y="0"/>
          <a:ext cx="0" cy="0"/>
          <a:chOff x="0" y="0"/>
          <a:chExt cx="0" cy="0"/>
        </a:xfrm>
      </p:grpSpPr>
      <p:sp>
        <p:nvSpPr>
          <p:cNvPr id="27" name="Text Placeholder 5"/>
          <p:cNvSpPr>
            <a:spLocks noGrp="1"/>
          </p:cNvSpPr>
          <p:nvPr>
            <p:ph type="body" sz="quarter" idx="30" hasCustomPrompt="1"/>
          </p:nvPr>
        </p:nvSpPr>
        <p:spPr>
          <a:xfrm>
            <a:off x="812884" y="5858409"/>
            <a:ext cx="4673339" cy="1697939"/>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lvl4pPr>
          </a:lstStyle>
          <a:p>
            <a:pPr lvl="0"/>
            <a:r>
              <a:rPr lang="en-CA"/>
              <a:t>Click to edit content. Use this slide only for presentations that are being sent out for ample reading – never when using this as supporting slides for a stand-up presentation. </a:t>
            </a:r>
          </a:p>
        </p:txBody>
      </p:sp>
      <p:sp>
        <p:nvSpPr>
          <p:cNvPr id="28" name="Text Placeholder 5"/>
          <p:cNvSpPr>
            <a:spLocks noGrp="1"/>
          </p:cNvSpPr>
          <p:nvPr>
            <p:ph type="body" sz="quarter" idx="31" hasCustomPrompt="1"/>
          </p:nvPr>
        </p:nvSpPr>
        <p:spPr>
          <a:xfrm>
            <a:off x="10786184" y="5858409"/>
            <a:ext cx="4658526" cy="1697939"/>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lvl4pPr>
          </a:lstStyle>
          <a:p>
            <a:pPr lvl="0"/>
            <a:r>
              <a:rPr lang="en-CA"/>
              <a:t>Click to edit content. Use this slide only for presentations that are being sent out for ample reading – never when using this as supporting slides for a stand-up presentation. </a:t>
            </a:r>
          </a:p>
        </p:txBody>
      </p:sp>
      <p:sp>
        <p:nvSpPr>
          <p:cNvPr id="29" name="Text Placeholder 6"/>
          <p:cNvSpPr>
            <a:spLocks noGrp="1"/>
          </p:cNvSpPr>
          <p:nvPr>
            <p:ph type="body" sz="quarter" idx="32" hasCustomPrompt="1"/>
          </p:nvPr>
        </p:nvSpPr>
        <p:spPr>
          <a:xfrm>
            <a:off x="812883" y="5147739"/>
            <a:ext cx="4673339" cy="710671"/>
          </a:xfrm>
        </p:spPr>
        <p:txBody>
          <a:bodyPr/>
          <a:lstStyle>
            <a:lvl1pPr>
              <a:defRPr sz="2100" b="1" baseline="0">
                <a:solidFill>
                  <a:srgbClr val="599A83"/>
                </a:solidFill>
              </a:defRPr>
            </a:lvl1pPr>
          </a:lstStyle>
          <a:p>
            <a:pPr lvl="0"/>
            <a:r>
              <a:rPr lang="en-CA"/>
              <a:t>Bulk content columns always have subtitles</a:t>
            </a:r>
          </a:p>
        </p:txBody>
      </p:sp>
      <p:sp>
        <p:nvSpPr>
          <p:cNvPr id="30" name="Text Placeholder 6"/>
          <p:cNvSpPr>
            <a:spLocks noGrp="1"/>
          </p:cNvSpPr>
          <p:nvPr>
            <p:ph type="body" sz="quarter" idx="33" hasCustomPrompt="1"/>
          </p:nvPr>
        </p:nvSpPr>
        <p:spPr>
          <a:xfrm>
            <a:off x="10786184" y="5147739"/>
            <a:ext cx="4658526" cy="710671"/>
          </a:xfrm>
        </p:spPr>
        <p:txBody>
          <a:bodyPr/>
          <a:lstStyle>
            <a:lvl1pPr>
              <a:defRPr sz="2100" b="1">
                <a:solidFill>
                  <a:srgbClr val="599A83"/>
                </a:solidFill>
              </a:defRPr>
            </a:lvl1pPr>
          </a:lstStyle>
          <a:p>
            <a:pPr lvl="0"/>
            <a:r>
              <a:rPr lang="en-CA"/>
              <a:t>Bulk content columns always have subtitles</a:t>
            </a:r>
          </a:p>
        </p:txBody>
      </p:sp>
      <p:sp>
        <p:nvSpPr>
          <p:cNvPr id="31" name="Text Placeholder 5"/>
          <p:cNvSpPr>
            <a:spLocks noGrp="1"/>
          </p:cNvSpPr>
          <p:nvPr>
            <p:ph type="body" sz="quarter" idx="34" hasCustomPrompt="1"/>
          </p:nvPr>
        </p:nvSpPr>
        <p:spPr>
          <a:xfrm>
            <a:off x="5807947" y="5858409"/>
            <a:ext cx="4643998" cy="1697939"/>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lvl4pPr>
          </a:lstStyle>
          <a:p>
            <a:pPr lvl="0"/>
            <a:r>
              <a:rPr lang="en-CA"/>
              <a:t>Click to edit content. Use this slide only for presentations that are being sent out for ample reading – never when using this as supporting slides for a stand-up presentation. </a:t>
            </a:r>
          </a:p>
        </p:txBody>
      </p:sp>
      <p:sp>
        <p:nvSpPr>
          <p:cNvPr id="32" name="Text Placeholder 6"/>
          <p:cNvSpPr>
            <a:spLocks noGrp="1"/>
          </p:cNvSpPr>
          <p:nvPr>
            <p:ph type="body" sz="quarter" idx="35" hasCustomPrompt="1"/>
          </p:nvPr>
        </p:nvSpPr>
        <p:spPr>
          <a:xfrm>
            <a:off x="5807946" y="5147739"/>
            <a:ext cx="4643998" cy="710671"/>
          </a:xfrm>
        </p:spPr>
        <p:txBody>
          <a:bodyPr/>
          <a:lstStyle>
            <a:lvl1pPr>
              <a:defRPr sz="2100" b="1">
                <a:solidFill>
                  <a:srgbClr val="599A83"/>
                </a:solidFill>
              </a:defRPr>
            </a:lvl1pPr>
          </a:lstStyle>
          <a:p>
            <a:pPr lvl="0"/>
            <a:r>
              <a:rPr lang="en-CA"/>
              <a:t>Bulk content columns always have subtitles</a:t>
            </a:r>
          </a:p>
        </p:txBody>
      </p:sp>
      <p:sp>
        <p:nvSpPr>
          <p:cNvPr id="2"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6-point bulk content slide for long content.</a:t>
            </a:r>
            <a:endParaRPr lang="en-US"/>
          </a:p>
        </p:txBody>
      </p:sp>
      <p:sp>
        <p:nvSpPr>
          <p:cNvPr id="12" name="Text Placeholder 5"/>
          <p:cNvSpPr>
            <a:spLocks noGrp="1"/>
          </p:cNvSpPr>
          <p:nvPr>
            <p:ph type="body" sz="quarter" idx="15" hasCustomPrompt="1"/>
          </p:nvPr>
        </p:nvSpPr>
        <p:spPr>
          <a:xfrm>
            <a:off x="812884" y="3115736"/>
            <a:ext cx="4673339" cy="1697939"/>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lvl4pPr>
          </a:lstStyle>
          <a:p>
            <a:pPr lvl="0"/>
            <a:r>
              <a:rPr lang="en-CA"/>
              <a:t>Click to edit content. Use this slide only for presentations that are being sent out for ample reading – never when using this as supporting slides for a stand-up presentation. </a:t>
            </a:r>
          </a:p>
        </p:txBody>
      </p:sp>
      <p:sp>
        <p:nvSpPr>
          <p:cNvPr id="14" name="Text Placeholder 5"/>
          <p:cNvSpPr>
            <a:spLocks noGrp="1"/>
          </p:cNvSpPr>
          <p:nvPr>
            <p:ph type="body" sz="quarter" idx="18" hasCustomPrompt="1"/>
          </p:nvPr>
        </p:nvSpPr>
        <p:spPr>
          <a:xfrm>
            <a:off x="10786184" y="3115736"/>
            <a:ext cx="4658526" cy="1697939"/>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lvl4pPr>
          </a:lstStyle>
          <a:p>
            <a:pPr lvl="0"/>
            <a:r>
              <a:rPr lang="en-CA"/>
              <a:t>Click to edit content. Use this slide only for presentations that are being sent out for ample reading – never when using this as supporting slides for a stand-up presentation. </a:t>
            </a:r>
          </a:p>
        </p:txBody>
      </p:sp>
      <p:sp>
        <p:nvSpPr>
          <p:cNvPr id="15" name="Text Placeholder 6"/>
          <p:cNvSpPr>
            <a:spLocks noGrp="1"/>
          </p:cNvSpPr>
          <p:nvPr>
            <p:ph type="body" sz="quarter" idx="21" hasCustomPrompt="1"/>
          </p:nvPr>
        </p:nvSpPr>
        <p:spPr>
          <a:xfrm>
            <a:off x="812883" y="2405066"/>
            <a:ext cx="4673339" cy="710671"/>
          </a:xfrm>
        </p:spPr>
        <p:txBody>
          <a:bodyPr/>
          <a:lstStyle>
            <a:lvl1pPr>
              <a:defRPr sz="2100" b="1" baseline="0">
                <a:solidFill>
                  <a:srgbClr val="599A83"/>
                </a:solidFill>
              </a:defRPr>
            </a:lvl1pPr>
          </a:lstStyle>
          <a:p>
            <a:pPr lvl="0"/>
            <a:r>
              <a:rPr lang="en-CA"/>
              <a:t>Bulk content columns always have subtitles</a:t>
            </a:r>
          </a:p>
        </p:txBody>
      </p:sp>
      <p:sp>
        <p:nvSpPr>
          <p:cNvPr id="16" name="Text Placeholder 6"/>
          <p:cNvSpPr>
            <a:spLocks noGrp="1"/>
          </p:cNvSpPr>
          <p:nvPr>
            <p:ph type="body" sz="quarter" idx="22" hasCustomPrompt="1"/>
          </p:nvPr>
        </p:nvSpPr>
        <p:spPr>
          <a:xfrm>
            <a:off x="10786184" y="2405066"/>
            <a:ext cx="4658526" cy="710671"/>
          </a:xfrm>
        </p:spPr>
        <p:txBody>
          <a:bodyPr/>
          <a:lstStyle>
            <a:lvl1pPr>
              <a:defRPr sz="2100" b="1">
                <a:solidFill>
                  <a:srgbClr val="599A83"/>
                </a:solidFill>
              </a:defRPr>
            </a:lvl1pPr>
          </a:lstStyle>
          <a:p>
            <a:pPr lvl="0"/>
            <a:r>
              <a:rPr lang="en-CA"/>
              <a:t>Bulk content columns always have subtitles</a:t>
            </a:r>
          </a:p>
        </p:txBody>
      </p:sp>
      <p:sp>
        <p:nvSpPr>
          <p:cNvPr id="17" name="Text Placeholder 5"/>
          <p:cNvSpPr>
            <a:spLocks noGrp="1"/>
          </p:cNvSpPr>
          <p:nvPr>
            <p:ph type="body" sz="quarter" idx="24" hasCustomPrompt="1"/>
          </p:nvPr>
        </p:nvSpPr>
        <p:spPr>
          <a:xfrm>
            <a:off x="5807947" y="3115736"/>
            <a:ext cx="4643998" cy="1697939"/>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lvl4pPr>
          </a:lstStyle>
          <a:p>
            <a:pPr lvl="0"/>
            <a:r>
              <a:rPr lang="en-CA"/>
              <a:t>Click to edit content. Use this slide only for presentations that are being sent out for ample reading – never when using this as supporting slides for a stand-up presentation. </a:t>
            </a:r>
          </a:p>
        </p:txBody>
      </p:sp>
      <p:sp>
        <p:nvSpPr>
          <p:cNvPr id="18" name="Text Placeholder 6"/>
          <p:cNvSpPr>
            <a:spLocks noGrp="1"/>
          </p:cNvSpPr>
          <p:nvPr>
            <p:ph type="body" sz="quarter" idx="25" hasCustomPrompt="1"/>
          </p:nvPr>
        </p:nvSpPr>
        <p:spPr>
          <a:xfrm>
            <a:off x="5807946" y="2405066"/>
            <a:ext cx="4643998" cy="710671"/>
          </a:xfrm>
        </p:spPr>
        <p:txBody>
          <a:bodyPr/>
          <a:lstStyle>
            <a:lvl1pPr>
              <a:defRPr sz="2100" b="1">
                <a:solidFill>
                  <a:srgbClr val="599A83"/>
                </a:solidFill>
              </a:defRPr>
            </a:lvl1pPr>
          </a:lstStyle>
          <a:p>
            <a:pPr lvl="0"/>
            <a:r>
              <a:rPr lang="en-CA"/>
              <a:t>Bulk content columns always have subtitles</a:t>
            </a:r>
          </a:p>
        </p:txBody>
      </p:sp>
      <p:pic>
        <p:nvPicPr>
          <p:cNvPr id="33" name="Picture 3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34" name="Picture 3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35"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29793717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Key Numbers Large">
    <p:spTree>
      <p:nvGrpSpPr>
        <p:cNvPr id="1" name=""/>
        <p:cNvGrpSpPr/>
        <p:nvPr/>
      </p:nvGrpSpPr>
      <p:grpSpPr>
        <a:xfrm>
          <a:off x="0" y="0"/>
          <a:ext cx="0" cy="0"/>
          <a:chOff x="0" y="0"/>
          <a:chExt cx="0" cy="0"/>
        </a:xfrm>
      </p:grpSpPr>
      <p:sp>
        <p:nvSpPr>
          <p:cNvPr id="27" name="Text Placeholder 5"/>
          <p:cNvSpPr>
            <a:spLocks noGrp="1"/>
          </p:cNvSpPr>
          <p:nvPr>
            <p:ph type="body" sz="quarter" idx="18" hasCustomPrompt="1"/>
          </p:nvPr>
        </p:nvSpPr>
        <p:spPr>
          <a:xfrm>
            <a:off x="812884" y="3860800"/>
            <a:ext cx="4673339" cy="3679138"/>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the figure above.</a:t>
            </a:r>
          </a:p>
        </p:txBody>
      </p:sp>
      <p:sp>
        <p:nvSpPr>
          <p:cNvPr id="23" name="Text Placeholder 5"/>
          <p:cNvSpPr>
            <a:spLocks noGrp="1"/>
          </p:cNvSpPr>
          <p:nvPr>
            <p:ph type="body" sz="quarter" idx="19" hasCustomPrompt="1"/>
          </p:nvPr>
        </p:nvSpPr>
        <p:spPr>
          <a:xfrm>
            <a:off x="5807945" y="3860800"/>
            <a:ext cx="4644001" cy="3679138"/>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the figure above.</a:t>
            </a:r>
          </a:p>
        </p:txBody>
      </p:sp>
      <p:sp>
        <p:nvSpPr>
          <p:cNvPr id="26" name="Text Placeholder 5"/>
          <p:cNvSpPr>
            <a:spLocks noGrp="1"/>
          </p:cNvSpPr>
          <p:nvPr>
            <p:ph type="body" sz="quarter" idx="23" hasCustomPrompt="1"/>
          </p:nvPr>
        </p:nvSpPr>
        <p:spPr>
          <a:xfrm>
            <a:off x="10786183" y="3860800"/>
            <a:ext cx="4673448" cy="3679138"/>
          </a:xfrm>
        </p:spPr>
        <p:txBody>
          <a:bodyPr/>
          <a:lstStyle>
            <a:lvl1pPr>
              <a:spcBef>
                <a:spcPts val="1600"/>
              </a:spcBef>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the figure above.</a:t>
            </a:r>
          </a:p>
        </p:txBody>
      </p:sp>
      <p:sp>
        <p:nvSpPr>
          <p:cNvPr id="10" name="Text Placeholder 9"/>
          <p:cNvSpPr>
            <a:spLocks noGrp="1"/>
          </p:cNvSpPr>
          <p:nvPr>
            <p:ph type="body" sz="quarter" idx="16" hasCustomPrompt="1"/>
          </p:nvPr>
        </p:nvSpPr>
        <p:spPr>
          <a:xfrm>
            <a:off x="812882" y="2475445"/>
            <a:ext cx="4673340" cy="1226329"/>
          </a:xfrm>
        </p:spPr>
        <p:txBody>
          <a:bodyPr anchor="b"/>
          <a:lstStyle>
            <a:lvl1pPr>
              <a:lnSpc>
                <a:spcPct val="80000"/>
              </a:lnSpc>
              <a:defRPr sz="11199">
                <a:solidFill>
                  <a:srgbClr val="599A83"/>
                </a:solidFill>
              </a:defRPr>
            </a:lvl1pPr>
          </a:lstStyle>
          <a:p>
            <a:pPr lvl="0"/>
            <a:r>
              <a:rPr lang="en-CA"/>
              <a:t>##</a:t>
            </a:r>
          </a:p>
        </p:txBody>
      </p:sp>
      <p:sp>
        <p:nvSpPr>
          <p:cNvPr id="21" name="Text Placeholder 9"/>
          <p:cNvSpPr>
            <a:spLocks noGrp="1"/>
          </p:cNvSpPr>
          <p:nvPr>
            <p:ph type="body" sz="quarter" idx="20" hasCustomPrompt="1"/>
          </p:nvPr>
        </p:nvSpPr>
        <p:spPr>
          <a:xfrm>
            <a:off x="5807947" y="2475445"/>
            <a:ext cx="4643999" cy="1226329"/>
          </a:xfrm>
        </p:spPr>
        <p:txBody>
          <a:bodyPr anchor="b"/>
          <a:lstStyle>
            <a:lvl1pPr>
              <a:lnSpc>
                <a:spcPct val="80000"/>
              </a:lnSpc>
              <a:defRPr sz="11199">
                <a:solidFill>
                  <a:srgbClr val="599A83"/>
                </a:solidFill>
              </a:defRPr>
            </a:lvl1pPr>
          </a:lstStyle>
          <a:p>
            <a:pPr lvl="0"/>
            <a:r>
              <a:rPr lang="en-CA"/>
              <a:t>##%</a:t>
            </a:r>
          </a:p>
        </p:txBody>
      </p:sp>
      <p:sp>
        <p:nvSpPr>
          <p:cNvPr id="24" name="Text Placeholder 9"/>
          <p:cNvSpPr>
            <a:spLocks noGrp="1"/>
          </p:cNvSpPr>
          <p:nvPr>
            <p:ph type="body" sz="quarter" idx="22" hasCustomPrompt="1"/>
          </p:nvPr>
        </p:nvSpPr>
        <p:spPr>
          <a:xfrm>
            <a:off x="10786183" y="2475445"/>
            <a:ext cx="4673448" cy="1226329"/>
          </a:xfrm>
        </p:spPr>
        <p:txBody>
          <a:bodyPr anchor="b"/>
          <a:lstStyle>
            <a:lvl1pPr>
              <a:lnSpc>
                <a:spcPct val="80000"/>
              </a:lnSpc>
              <a:defRPr sz="11199">
                <a:solidFill>
                  <a:srgbClr val="599A83"/>
                </a:solidFill>
              </a:defRPr>
            </a:lvl1pPr>
          </a:lstStyle>
          <a:p>
            <a:pPr lvl="0"/>
            <a:r>
              <a:rPr lang="en-CA"/>
              <a:t>#,###</a:t>
            </a:r>
          </a:p>
        </p:txBody>
      </p:sp>
      <p:sp>
        <p:nvSpPr>
          <p:cNvPr id="28"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key numbers slide for short numbers.</a:t>
            </a:r>
            <a:endParaRPr lang="en-US"/>
          </a:p>
        </p:txBody>
      </p:sp>
      <p:pic>
        <p:nvPicPr>
          <p:cNvPr id="33" name="Picture 3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34" name="Picture 3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35" name="Slide Number Placeholder 8"/>
          <p:cNvSpPr>
            <a:spLocks noGrp="1"/>
          </p:cNvSpPr>
          <p:nvPr>
            <p:ph type="sldNum" sz="quarter" idx="24"/>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31326428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ey Numbers Medium">
    <p:spTree>
      <p:nvGrpSpPr>
        <p:cNvPr id="1" name=""/>
        <p:cNvGrpSpPr/>
        <p:nvPr/>
      </p:nvGrpSpPr>
      <p:grpSpPr>
        <a:xfrm>
          <a:off x="0" y="0"/>
          <a:ext cx="0" cy="0"/>
          <a:chOff x="0" y="0"/>
          <a:chExt cx="0" cy="0"/>
        </a:xfrm>
      </p:grpSpPr>
      <p:sp>
        <p:nvSpPr>
          <p:cNvPr id="27" name="Text Placeholder 5"/>
          <p:cNvSpPr>
            <a:spLocks noGrp="1"/>
          </p:cNvSpPr>
          <p:nvPr>
            <p:ph type="body" sz="quarter" idx="18" hasCustomPrompt="1"/>
          </p:nvPr>
        </p:nvSpPr>
        <p:spPr>
          <a:xfrm>
            <a:off x="812884" y="3701773"/>
            <a:ext cx="4673339" cy="3838169"/>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the figure above.</a:t>
            </a:r>
          </a:p>
        </p:txBody>
      </p:sp>
      <p:sp>
        <p:nvSpPr>
          <p:cNvPr id="23" name="Text Placeholder 5"/>
          <p:cNvSpPr>
            <a:spLocks noGrp="1"/>
          </p:cNvSpPr>
          <p:nvPr>
            <p:ph type="body" sz="quarter" idx="19" hasCustomPrompt="1"/>
          </p:nvPr>
        </p:nvSpPr>
        <p:spPr>
          <a:xfrm>
            <a:off x="5807945" y="3701773"/>
            <a:ext cx="4644001" cy="3838169"/>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the figure above.</a:t>
            </a:r>
          </a:p>
        </p:txBody>
      </p:sp>
      <p:sp>
        <p:nvSpPr>
          <p:cNvPr id="26" name="Text Placeholder 5"/>
          <p:cNvSpPr>
            <a:spLocks noGrp="1"/>
          </p:cNvSpPr>
          <p:nvPr>
            <p:ph type="body" sz="quarter" idx="23" hasCustomPrompt="1"/>
          </p:nvPr>
        </p:nvSpPr>
        <p:spPr>
          <a:xfrm>
            <a:off x="10786183" y="3701773"/>
            <a:ext cx="4673448" cy="3838169"/>
          </a:xfrm>
        </p:spPr>
        <p:txBody>
          <a:bodyPr/>
          <a:lstStyle>
            <a:lvl1pPr>
              <a:spcBef>
                <a:spcPts val="1600"/>
              </a:spcBef>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the figure above.</a:t>
            </a:r>
          </a:p>
        </p:txBody>
      </p:sp>
      <p:sp>
        <p:nvSpPr>
          <p:cNvPr id="10" name="Text Placeholder 9"/>
          <p:cNvSpPr>
            <a:spLocks noGrp="1"/>
          </p:cNvSpPr>
          <p:nvPr>
            <p:ph type="body" sz="quarter" idx="16" hasCustomPrompt="1"/>
          </p:nvPr>
        </p:nvSpPr>
        <p:spPr>
          <a:xfrm>
            <a:off x="812882" y="2441579"/>
            <a:ext cx="4673340" cy="1260195"/>
          </a:xfrm>
        </p:spPr>
        <p:txBody>
          <a:bodyPr anchor="t"/>
          <a:lstStyle>
            <a:lvl1pPr>
              <a:lnSpc>
                <a:spcPct val="80000"/>
              </a:lnSpc>
              <a:defRPr sz="7199">
                <a:solidFill>
                  <a:srgbClr val="599A83"/>
                </a:solidFill>
              </a:defRPr>
            </a:lvl1pPr>
          </a:lstStyle>
          <a:p>
            <a:pPr lvl="0"/>
            <a:r>
              <a:rPr lang="en-CA"/>
              <a:t>$##,###</a:t>
            </a:r>
          </a:p>
        </p:txBody>
      </p:sp>
      <p:sp>
        <p:nvSpPr>
          <p:cNvPr id="21" name="Text Placeholder 9"/>
          <p:cNvSpPr>
            <a:spLocks noGrp="1"/>
          </p:cNvSpPr>
          <p:nvPr>
            <p:ph type="body" sz="quarter" idx="20" hasCustomPrompt="1"/>
          </p:nvPr>
        </p:nvSpPr>
        <p:spPr>
          <a:xfrm>
            <a:off x="5807947" y="2475445"/>
            <a:ext cx="4643999" cy="1226329"/>
          </a:xfrm>
        </p:spPr>
        <p:txBody>
          <a:bodyPr anchor="t"/>
          <a:lstStyle>
            <a:lvl1pPr>
              <a:lnSpc>
                <a:spcPct val="80000"/>
              </a:lnSpc>
              <a:defRPr sz="7199">
                <a:solidFill>
                  <a:srgbClr val="599A83"/>
                </a:solidFill>
              </a:defRPr>
            </a:lvl1pPr>
          </a:lstStyle>
          <a:p>
            <a:pPr lvl="0"/>
            <a:r>
              <a:rPr lang="en-CA"/>
              <a:t>#,####%</a:t>
            </a:r>
          </a:p>
        </p:txBody>
      </p:sp>
      <p:sp>
        <p:nvSpPr>
          <p:cNvPr id="24" name="Text Placeholder 9"/>
          <p:cNvSpPr>
            <a:spLocks noGrp="1"/>
          </p:cNvSpPr>
          <p:nvPr>
            <p:ph type="body" sz="quarter" idx="22" hasCustomPrompt="1"/>
          </p:nvPr>
        </p:nvSpPr>
        <p:spPr>
          <a:xfrm>
            <a:off x="10786183" y="2475445"/>
            <a:ext cx="4673448" cy="1226329"/>
          </a:xfrm>
        </p:spPr>
        <p:txBody>
          <a:bodyPr anchor="t"/>
          <a:lstStyle>
            <a:lvl1pPr>
              <a:lnSpc>
                <a:spcPct val="80000"/>
              </a:lnSpc>
              <a:defRPr sz="7199">
                <a:solidFill>
                  <a:srgbClr val="599A83"/>
                </a:solidFill>
              </a:defRPr>
            </a:lvl1pPr>
          </a:lstStyle>
          <a:p>
            <a:pPr lvl="0"/>
            <a:r>
              <a:rPr lang="en-CA"/>
              <a:t>#,###,####</a:t>
            </a:r>
          </a:p>
        </p:txBody>
      </p:sp>
      <p:sp>
        <p:nvSpPr>
          <p:cNvPr id="28"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key numbers slide for long numbers.</a:t>
            </a:r>
            <a:endParaRPr lang="en-US"/>
          </a:p>
        </p:txBody>
      </p:sp>
      <p:pic>
        <p:nvPicPr>
          <p:cNvPr id="15" name="Picture 1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6" name="Picture 15"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7" name="Slide Number Placeholder 8"/>
          <p:cNvSpPr>
            <a:spLocks noGrp="1"/>
          </p:cNvSpPr>
          <p:nvPr>
            <p:ph type="sldNum" sz="quarter" idx="24"/>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35336079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Key Points with Icons">
    <p:spTree>
      <p:nvGrpSpPr>
        <p:cNvPr id="1" name=""/>
        <p:cNvGrpSpPr/>
        <p:nvPr/>
      </p:nvGrpSpPr>
      <p:grpSpPr>
        <a:xfrm>
          <a:off x="0" y="0"/>
          <a:ext cx="0" cy="0"/>
          <a:chOff x="0" y="0"/>
          <a:chExt cx="0" cy="0"/>
        </a:xfrm>
      </p:grpSpPr>
      <p:sp>
        <p:nvSpPr>
          <p:cNvPr id="27" name="Text Placeholder 5"/>
          <p:cNvSpPr>
            <a:spLocks noGrp="1"/>
          </p:cNvSpPr>
          <p:nvPr>
            <p:ph type="body" sz="quarter" idx="18" hasCustomPrompt="1"/>
          </p:nvPr>
        </p:nvSpPr>
        <p:spPr>
          <a:xfrm>
            <a:off x="812884" y="4538135"/>
            <a:ext cx="4673339" cy="3001805"/>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a brief point, illustrated by the icon above.</a:t>
            </a:r>
          </a:p>
        </p:txBody>
      </p:sp>
      <p:sp>
        <p:nvSpPr>
          <p:cNvPr id="23" name="Text Placeholder 5"/>
          <p:cNvSpPr>
            <a:spLocks noGrp="1"/>
          </p:cNvSpPr>
          <p:nvPr>
            <p:ph type="body" sz="quarter" idx="19" hasCustomPrompt="1"/>
          </p:nvPr>
        </p:nvSpPr>
        <p:spPr>
          <a:xfrm>
            <a:off x="5807945" y="4538135"/>
            <a:ext cx="4644001" cy="3001805"/>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a brief point, illustrated by the icon above.</a:t>
            </a:r>
          </a:p>
        </p:txBody>
      </p:sp>
      <p:sp>
        <p:nvSpPr>
          <p:cNvPr id="26" name="Text Placeholder 5"/>
          <p:cNvSpPr>
            <a:spLocks noGrp="1"/>
          </p:cNvSpPr>
          <p:nvPr>
            <p:ph type="body" sz="quarter" idx="23" hasCustomPrompt="1"/>
          </p:nvPr>
        </p:nvSpPr>
        <p:spPr>
          <a:xfrm>
            <a:off x="10786183" y="4538135"/>
            <a:ext cx="4673448" cy="3001805"/>
          </a:xfrm>
        </p:spPr>
        <p:txBody>
          <a:bodyPr/>
          <a:lstStyle>
            <a:lvl1pPr>
              <a:spcBef>
                <a:spcPts val="1600"/>
              </a:spcBef>
              <a:defRPr baseline="0"/>
            </a:lvl1pPr>
            <a:lvl3pPr marL="2020317" indent="-457189">
              <a:buFont typeface="Arial"/>
              <a:buChar char="•"/>
              <a:defRPr/>
            </a:lvl3pPr>
            <a:lvl4pPr>
              <a:spcBef>
                <a:spcPts val="1104"/>
              </a:spcBef>
              <a:defRPr/>
            </a:lvl4pPr>
          </a:lstStyle>
          <a:p>
            <a:pPr lvl="0"/>
            <a:r>
              <a:rPr lang="en-CA"/>
              <a:t>Click to edit content. Use this slide for a brief point, illustrated by the icon above.</a:t>
            </a:r>
          </a:p>
        </p:txBody>
      </p:sp>
      <p:sp>
        <p:nvSpPr>
          <p:cNvPr id="28" name="Title 1"/>
          <p:cNvSpPr>
            <a:spLocks noGrp="1"/>
          </p:cNvSpPr>
          <p:nvPr>
            <p:ph type="title" hasCustomPrompt="1"/>
          </p:nvPr>
        </p:nvSpPr>
        <p:spPr>
          <a:xfrm>
            <a:off x="812882" y="768369"/>
            <a:ext cx="9475914" cy="1335973"/>
          </a:xfrm>
        </p:spPr>
        <p:txBody>
          <a:bodyPr anchor="t">
            <a:noAutofit/>
          </a:bodyPr>
          <a:lstStyle>
            <a:lvl1pPr>
              <a:defRPr sz="4800" b="1" baseline="0">
                <a:solidFill>
                  <a:schemeClr val="accent1"/>
                </a:solidFill>
              </a:defRPr>
            </a:lvl1pPr>
          </a:lstStyle>
          <a:p>
            <a:r>
              <a:rPr lang="en-CA"/>
              <a:t>This is a key point slide with icons to illustrate points.</a:t>
            </a:r>
            <a:endParaRPr lang="en-US"/>
          </a:p>
        </p:txBody>
      </p:sp>
      <p:sp>
        <p:nvSpPr>
          <p:cNvPr id="12" name="Oval 11"/>
          <p:cNvSpPr/>
          <p:nvPr userDrawn="1"/>
        </p:nvSpPr>
        <p:spPr>
          <a:xfrm>
            <a:off x="728136" y="2454810"/>
            <a:ext cx="1755775" cy="175577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a:p>
        </p:txBody>
      </p:sp>
      <p:sp>
        <p:nvSpPr>
          <p:cNvPr id="13" name="Picture Placeholder 3"/>
          <p:cNvSpPr>
            <a:spLocks noGrp="1" noChangeAspect="1"/>
          </p:cNvSpPr>
          <p:nvPr>
            <p:ph type="pic" sz="quarter" idx="26" hasCustomPrompt="1"/>
          </p:nvPr>
        </p:nvSpPr>
        <p:spPr>
          <a:xfrm>
            <a:off x="1173632" y="2900693"/>
            <a:ext cx="864783" cy="864000"/>
          </a:xfrm>
        </p:spPr>
        <p:txBody>
          <a:bodyPr/>
          <a:lstStyle>
            <a:lvl1pPr>
              <a:defRPr>
                <a:solidFill>
                  <a:schemeClr val="bg1"/>
                </a:solidFill>
              </a:defRPr>
            </a:lvl1pPr>
          </a:lstStyle>
          <a:p>
            <a:r>
              <a:rPr lang="en-US"/>
              <a:t>Icon</a:t>
            </a:r>
          </a:p>
        </p:txBody>
      </p:sp>
      <p:sp>
        <p:nvSpPr>
          <p:cNvPr id="14" name="Oval 13"/>
          <p:cNvSpPr/>
          <p:nvPr userDrawn="1"/>
        </p:nvSpPr>
        <p:spPr>
          <a:xfrm>
            <a:off x="5723281" y="2454810"/>
            <a:ext cx="1755775" cy="175577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a:p>
        </p:txBody>
      </p:sp>
      <p:sp>
        <p:nvSpPr>
          <p:cNvPr id="15" name="Picture Placeholder 3"/>
          <p:cNvSpPr>
            <a:spLocks noGrp="1" noChangeAspect="1"/>
          </p:cNvSpPr>
          <p:nvPr>
            <p:ph type="pic" sz="quarter" idx="27" hasCustomPrompt="1"/>
          </p:nvPr>
        </p:nvSpPr>
        <p:spPr>
          <a:xfrm>
            <a:off x="6168776" y="2900693"/>
            <a:ext cx="864783" cy="864000"/>
          </a:xfrm>
        </p:spPr>
        <p:txBody>
          <a:bodyPr/>
          <a:lstStyle>
            <a:lvl1pPr>
              <a:defRPr>
                <a:solidFill>
                  <a:schemeClr val="bg1"/>
                </a:solidFill>
              </a:defRPr>
            </a:lvl1pPr>
          </a:lstStyle>
          <a:p>
            <a:r>
              <a:rPr lang="en-US"/>
              <a:t>Icon</a:t>
            </a:r>
          </a:p>
        </p:txBody>
      </p:sp>
      <p:sp>
        <p:nvSpPr>
          <p:cNvPr id="16" name="Oval 15"/>
          <p:cNvSpPr/>
          <p:nvPr userDrawn="1"/>
        </p:nvSpPr>
        <p:spPr>
          <a:xfrm>
            <a:off x="10701520" y="2454810"/>
            <a:ext cx="1755775" cy="175577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a:p>
        </p:txBody>
      </p:sp>
      <p:sp>
        <p:nvSpPr>
          <p:cNvPr id="17" name="Picture Placeholder 3"/>
          <p:cNvSpPr>
            <a:spLocks noGrp="1" noChangeAspect="1"/>
          </p:cNvSpPr>
          <p:nvPr>
            <p:ph type="pic" sz="quarter" idx="28" hasCustomPrompt="1"/>
          </p:nvPr>
        </p:nvSpPr>
        <p:spPr>
          <a:xfrm>
            <a:off x="11147406" y="2900693"/>
            <a:ext cx="864000" cy="864000"/>
          </a:xfrm>
        </p:spPr>
        <p:txBody>
          <a:bodyPr/>
          <a:lstStyle>
            <a:lvl1pPr>
              <a:defRPr>
                <a:solidFill>
                  <a:schemeClr val="bg1"/>
                </a:solidFill>
              </a:defRPr>
            </a:lvl1pPr>
          </a:lstStyle>
          <a:p>
            <a:r>
              <a:rPr lang="en-US"/>
              <a:t>Icon</a:t>
            </a:r>
          </a:p>
        </p:txBody>
      </p:sp>
      <p:pic>
        <p:nvPicPr>
          <p:cNvPr id="18" name="Picture 17"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9" name="Picture 18"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20" name="Slide Number Placeholder 8"/>
          <p:cNvSpPr>
            <a:spLocks noGrp="1"/>
          </p:cNvSpPr>
          <p:nvPr>
            <p:ph type="sldNum" sz="quarter" idx="2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20996315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pic>
        <p:nvPicPr>
          <p:cNvPr id="3" name="Picture 2" descr="swoosh-8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763849"/>
            <a:ext cx="16257588" cy="1739093"/>
          </a:xfrm>
          <a:prstGeom prst="rect">
            <a:avLst/>
          </a:prstGeom>
        </p:spPr>
      </p:pic>
      <p:sp>
        <p:nvSpPr>
          <p:cNvPr id="5" name="Media Placeholder 4"/>
          <p:cNvSpPr>
            <a:spLocks noGrp="1"/>
          </p:cNvSpPr>
          <p:nvPr>
            <p:ph type="media" sz="quarter" idx="10" hasCustomPrompt="1"/>
          </p:nvPr>
        </p:nvSpPr>
        <p:spPr>
          <a:xfrm>
            <a:off x="3287077" y="829734"/>
            <a:ext cx="9683434" cy="7501466"/>
          </a:xfrm>
        </p:spPr>
        <p:txBody>
          <a:bodyPr/>
          <a:lstStyle>
            <a:lvl1pPr>
              <a:defRPr>
                <a:solidFill>
                  <a:schemeClr val="bg1"/>
                </a:solidFill>
              </a:defRPr>
            </a:lvl1pPr>
          </a:lstStyle>
          <a:p>
            <a:r>
              <a:rPr lang="en-US"/>
              <a:t>Click this icon to insert a video</a:t>
            </a:r>
          </a:p>
        </p:txBody>
      </p:sp>
    </p:spTree>
    <p:extLst>
      <p:ext uri="{BB962C8B-B14F-4D97-AF65-F5344CB8AC3E}">
        <p14:creationId xmlns:p14="http://schemas.microsoft.com/office/powerpoint/2010/main" val="18803090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s or Stats V1">
    <p:spTree>
      <p:nvGrpSpPr>
        <p:cNvPr id="1" name=""/>
        <p:cNvGrpSpPr/>
        <p:nvPr/>
      </p:nvGrpSpPr>
      <p:grpSpPr>
        <a:xfrm>
          <a:off x="0" y="0"/>
          <a:ext cx="0" cy="0"/>
          <a:chOff x="0" y="0"/>
          <a:chExt cx="0" cy="0"/>
        </a:xfrm>
      </p:grpSpPr>
      <p:pic>
        <p:nvPicPr>
          <p:cNvPr id="6" name="Picture 5" descr="swoosh-8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763849"/>
            <a:ext cx="16257588" cy="1739093"/>
          </a:xfrm>
          <a:prstGeom prst="rect">
            <a:avLst/>
          </a:prstGeom>
        </p:spPr>
      </p:pic>
      <p:sp>
        <p:nvSpPr>
          <p:cNvPr id="3" name="Rectangle 2"/>
          <p:cNvSpPr/>
          <p:nvPr userDrawn="1"/>
        </p:nvSpPr>
        <p:spPr>
          <a:xfrm>
            <a:off x="805368" y="838200"/>
            <a:ext cx="14646856" cy="74676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a:p>
        </p:txBody>
      </p:sp>
      <p:sp>
        <p:nvSpPr>
          <p:cNvPr id="2" name="Title 1"/>
          <p:cNvSpPr>
            <a:spLocks noGrp="1"/>
          </p:cNvSpPr>
          <p:nvPr>
            <p:ph type="title" hasCustomPrompt="1"/>
          </p:nvPr>
        </p:nvSpPr>
        <p:spPr>
          <a:xfrm>
            <a:off x="3287077" y="2787080"/>
            <a:ext cx="9683434" cy="3492669"/>
          </a:xfrm>
        </p:spPr>
        <p:txBody>
          <a:bodyPr/>
          <a:lstStyle>
            <a:lvl1pPr algn="ctr">
              <a:lnSpc>
                <a:spcPct val="110000"/>
              </a:lnSpc>
              <a:defRPr sz="4800" baseline="0">
                <a:solidFill>
                  <a:srgbClr val="599A83"/>
                </a:solidFill>
              </a:defRPr>
            </a:lvl1pPr>
          </a:lstStyle>
          <a:p>
            <a:r>
              <a:rPr lang="en-CA"/>
              <a:t>Enter an impressive statistic or fact. e.g. 98% of Algonquin students have been hired immediately after graduation.</a:t>
            </a:r>
            <a:endParaRPr lang="en-US"/>
          </a:p>
        </p:txBody>
      </p:sp>
      <p:sp>
        <p:nvSpPr>
          <p:cNvPr id="7" name="Text Placeholder 6"/>
          <p:cNvSpPr>
            <a:spLocks noGrp="1"/>
          </p:cNvSpPr>
          <p:nvPr>
            <p:ph type="body" sz="quarter" idx="13" hasCustomPrompt="1"/>
          </p:nvPr>
        </p:nvSpPr>
        <p:spPr>
          <a:xfrm>
            <a:off x="3287077" y="2125170"/>
            <a:ext cx="9683434" cy="510712"/>
          </a:xfrm>
        </p:spPr>
        <p:txBody>
          <a:bodyPr anchor="ctr"/>
          <a:lstStyle>
            <a:lvl1pPr algn="ctr">
              <a:lnSpc>
                <a:spcPct val="100000"/>
              </a:lnSpc>
              <a:defRPr sz="2100" b="1">
                <a:solidFill>
                  <a:schemeClr val="tx2"/>
                </a:solidFill>
              </a:defRPr>
            </a:lvl1pPr>
          </a:lstStyle>
          <a:p>
            <a:pPr lvl="0"/>
            <a:r>
              <a:rPr lang="en-CA"/>
              <a:t>THIS IS THE TITLE OF YOUR STATISTIC</a:t>
            </a:r>
            <a:endParaRPr lang="en-US"/>
          </a:p>
        </p:txBody>
      </p:sp>
      <p:sp>
        <p:nvSpPr>
          <p:cNvPr id="9" name="Text Placeholder 8"/>
          <p:cNvSpPr>
            <a:spLocks noGrp="1"/>
          </p:cNvSpPr>
          <p:nvPr>
            <p:ph type="body" sz="quarter" idx="14" hasCustomPrompt="1"/>
          </p:nvPr>
        </p:nvSpPr>
        <p:spPr>
          <a:xfrm>
            <a:off x="3287077" y="6561978"/>
            <a:ext cx="9683434" cy="388804"/>
          </a:xfrm>
        </p:spPr>
        <p:txBody>
          <a:bodyPr anchor="ctr"/>
          <a:lstStyle>
            <a:lvl1pPr algn="ctr">
              <a:defRPr sz="1600"/>
            </a:lvl1pPr>
          </a:lstStyle>
          <a:p>
            <a:pPr lvl="0"/>
            <a:r>
              <a:rPr lang="en-CA"/>
              <a:t>THIS IS A SPACE FOR A CITATION OR SOURCE</a:t>
            </a:r>
            <a:endParaRPr lang="en-US"/>
          </a:p>
        </p:txBody>
      </p:sp>
    </p:spTree>
    <p:extLst>
      <p:ext uri="{BB962C8B-B14F-4D97-AF65-F5344CB8AC3E}">
        <p14:creationId xmlns:p14="http://schemas.microsoft.com/office/powerpoint/2010/main" val="25743703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s or Stats V2">
    <p:spTree>
      <p:nvGrpSpPr>
        <p:cNvPr id="1" name=""/>
        <p:cNvGrpSpPr/>
        <p:nvPr/>
      </p:nvGrpSpPr>
      <p:grpSpPr>
        <a:xfrm>
          <a:off x="0" y="0"/>
          <a:ext cx="0" cy="0"/>
          <a:chOff x="0" y="0"/>
          <a:chExt cx="0" cy="0"/>
        </a:xfrm>
      </p:grpSpPr>
      <p:pic>
        <p:nvPicPr>
          <p:cNvPr id="5" name="Picture 4" descr="swoosh-8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763849"/>
            <a:ext cx="16257588" cy="1739093"/>
          </a:xfrm>
          <a:prstGeom prst="rect">
            <a:avLst/>
          </a:prstGeom>
        </p:spPr>
      </p:pic>
      <p:sp>
        <p:nvSpPr>
          <p:cNvPr id="8" name="Title 1"/>
          <p:cNvSpPr>
            <a:spLocks noGrp="1"/>
          </p:cNvSpPr>
          <p:nvPr>
            <p:ph type="title" hasCustomPrompt="1"/>
          </p:nvPr>
        </p:nvSpPr>
        <p:spPr>
          <a:xfrm>
            <a:off x="3287077" y="2787080"/>
            <a:ext cx="9683434" cy="3492669"/>
          </a:xfrm>
        </p:spPr>
        <p:txBody>
          <a:bodyPr/>
          <a:lstStyle>
            <a:lvl1pPr algn="ctr">
              <a:lnSpc>
                <a:spcPct val="110000"/>
              </a:lnSpc>
              <a:defRPr sz="4800" baseline="0">
                <a:solidFill>
                  <a:srgbClr val="A6C8BC"/>
                </a:solidFill>
              </a:defRPr>
            </a:lvl1pPr>
          </a:lstStyle>
          <a:p>
            <a:r>
              <a:rPr lang="en-CA"/>
              <a:t>Enter an impressive statistic or fact. e.g. 98% of Algonquin students have been hired immediately after graduation.</a:t>
            </a:r>
            <a:endParaRPr lang="en-US"/>
          </a:p>
        </p:txBody>
      </p:sp>
      <p:sp>
        <p:nvSpPr>
          <p:cNvPr id="10" name="Text Placeholder 6"/>
          <p:cNvSpPr>
            <a:spLocks noGrp="1"/>
          </p:cNvSpPr>
          <p:nvPr>
            <p:ph type="body" sz="quarter" idx="13" hasCustomPrompt="1"/>
          </p:nvPr>
        </p:nvSpPr>
        <p:spPr>
          <a:xfrm>
            <a:off x="3287077" y="2125170"/>
            <a:ext cx="9683434" cy="510712"/>
          </a:xfrm>
        </p:spPr>
        <p:txBody>
          <a:bodyPr anchor="ctr"/>
          <a:lstStyle>
            <a:lvl1pPr algn="ctr">
              <a:lnSpc>
                <a:spcPct val="100000"/>
              </a:lnSpc>
              <a:defRPr sz="2100" b="1">
                <a:solidFill>
                  <a:schemeClr val="bg1"/>
                </a:solidFill>
              </a:defRPr>
            </a:lvl1pPr>
          </a:lstStyle>
          <a:p>
            <a:pPr lvl="0"/>
            <a:r>
              <a:rPr lang="en-CA"/>
              <a:t>THIS IS THE TITLE OF YOUR STATISTIC</a:t>
            </a:r>
            <a:endParaRPr lang="en-US"/>
          </a:p>
        </p:txBody>
      </p:sp>
      <p:sp>
        <p:nvSpPr>
          <p:cNvPr id="11" name="Text Placeholder 8"/>
          <p:cNvSpPr>
            <a:spLocks noGrp="1"/>
          </p:cNvSpPr>
          <p:nvPr>
            <p:ph type="body" sz="quarter" idx="14" hasCustomPrompt="1"/>
          </p:nvPr>
        </p:nvSpPr>
        <p:spPr>
          <a:xfrm>
            <a:off x="3287077" y="6561978"/>
            <a:ext cx="9683434" cy="388804"/>
          </a:xfrm>
        </p:spPr>
        <p:txBody>
          <a:bodyPr anchor="ctr"/>
          <a:lstStyle>
            <a:lvl1pPr algn="ctr">
              <a:defRPr sz="1600">
                <a:solidFill>
                  <a:schemeClr val="bg1"/>
                </a:solidFill>
              </a:defRPr>
            </a:lvl1pPr>
          </a:lstStyle>
          <a:p>
            <a:pPr lvl="0"/>
            <a:r>
              <a:rPr lang="en-CA"/>
              <a:t>THIS IS A SPACE FOR A CITATION OR SOURCE</a:t>
            </a:r>
            <a:endParaRPr lang="en-US"/>
          </a:p>
        </p:txBody>
      </p:sp>
    </p:spTree>
    <p:extLst>
      <p:ext uri="{BB962C8B-B14F-4D97-AF65-F5344CB8AC3E}">
        <p14:creationId xmlns:p14="http://schemas.microsoft.com/office/powerpoint/2010/main" val="586023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2031" y="3556000"/>
            <a:ext cx="6503035" cy="4165601"/>
          </a:xfrm>
        </p:spPr>
        <p:txBody>
          <a:bodyPr>
            <a:normAutofit/>
          </a:bodyPr>
          <a:lstStyle>
            <a:lvl1pPr>
              <a:defRPr sz="2400"/>
            </a:lvl1pPr>
            <a:lvl2pPr>
              <a:defRPr sz="2133"/>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8286" y="3556000"/>
            <a:ext cx="6503035" cy="4165600"/>
          </a:xfrm>
        </p:spPr>
        <p:txBody>
          <a:bodyPr>
            <a:normAutofit/>
          </a:bodyPr>
          <a:lstStyle>
            <a:lvl1pPr>
              <a:defRPr sz="2400"/>
            </a:lvl1pPr>
            <a:lvl2pPr>
              <a:defRPr sz="2133"/>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37935650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s or Stats V3">
    <p:spTree>
      <p:nvGrpSpPr>
        <p:cNvPr id="1" name=""/>
        <p:cNvGrpSpPr/>
        <p:nvPr/>
      </p:nvGrpSpPr>
      <p:grpSpPr>
        <a:xfrm>
          <a:off x="0" y="0"/>
          <a:ext cx="0" cy="0"/>
          <a:chOff x="0" y="0"/>
          <a:chExt cx="0" cy="0"/>
        </a:xfrm>
      </p:grpSpPr>
      <p:pic>
        <p:nvPicPr>
          <p:cNvPr id="3" name="Picture 2" descr="campus-scape.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965700"/>
            <a:ext cx="16256000" cy="4178300"/>
          </a:xfrm>
          <a:prstGeom prst="rect">
            <a:avLst/>
          </a:prstGeom>
        </p:spPr>
      </p:pic>
      <p:sp>
        <p:nvSpPr>
          <p:cNvPr id="5" name="Title 1"/>
          <p:cNvSpPr>
            <a:spLocks noGrp="1"/>
          </p:cNvSpPr>
          <p:nvPr>
            <p:ph type="title" hasCustomPrompt="1"/>
          </p:nvPr>
        </p:nvSpPr>
        <p:spPr>
          <a:xfrm>
            <a:off x="3287077" y="1313878"/>
            <a:ext cx="9683434" cy="3492669"/>
          </a:xfrm>
        </p:spPr>
        <p:txBody>
          <a:bodyPr/>
          <a:lstStyle>
            <a:lvl1pPr algn="ctr">
              <a:lnSpc>
                <a:spcPct val="110000"/>
              </a:lnSpc>
              <a:defRPr sz="4800" baseline="0">
                <a:solidFill>
                  <a:srgbClr val="A6C8BC"/>
                </a:solidFill>
              </a:defRPr>
            </a:lvl1pPr>
          </a:lstStyle>
          <a:p>
            <a:r>
              <a:rPr lang="en-CA"/>
              <a:t>Enter an impressive statistic or fact. e.g. We raised $1,000,000 this year. Highlight a number by making it bold and white.</a:t>
            </a:r>
            <a:endParaRPr lang="en-US"/>
          </a:p>
        </p:txBody>
      </p:sp>
      <p:sp>
        <p:nvSpPr>
          <p:cNvPr id="6" name="Text Placeholder 6"/>
          <p:cNvSpPr>
            <a:spLocks noGrp="1"/>
          </p:cNvSpPr>
          <p:nvPr>
            <p:ph type="body" sz="quarter" idx="13" hasCustomPrompt="1"/>
          </p:nvPr>
        </p:nvSpPr>
        <p:spPr>
          <a:xfrm>
            <a:off x="3287077" y="651968"/>
            <a:ext cx="9683434" cy="510712"/>
          </a:xfrm>
        </p:spPr>
        <p:txBody>
          <a:bodyPr anchor="ctr"/>
          <a:lstStyle>
            <a:lvl1pPr algn="ctr">
              <a:lnSpc>
                <a:spcPct val="100000"/>
              </a:lnSpc>
              <a:defRPr sz="2100" b="1">
                <a:solidFill>
                  <a:schemeClr val="bg1"/>
                </a:solidFill>
              </a:defRPr>
            </a:lvl1pPr>
          </a:lstStyle>
          <a:p>
            <a:pPr lvl="0"/>
            <a:r>
              <a:rPr lang="en-CA"/>
              <a:t>THIS IS THE TITLE OF YOUR STATISTIC</a:t>
            </a:r>
            <a:endParaRPr lang="en-US"/>
          </a:p>
        </p:txBody>
      </p:sp>
    </p:spTree>
    <p:extLst>
      <p:ext uri="{BB962C8B-B14F-4D97-AF65-F5344CB8AC3E}">
        <p14:creationId xmlns:p14="http://schemas.microsoft.com/office/powerpoint/2010/main" val="3421992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s or Stats V4">
    <p:spTree>
      <p:nvGrpSpPr>
        <p:cNvPr id="1" name=""/>
        <p:cNvGrpSpPr/>
        <p:nvPr/>
      </p:nvGrpSpPr>
      <p:grpSpPr>
        <a:xfrm>
          <a:off x="0" y="0"/>
          <a:ext cx="0" cy="0"/>
          <a:chOff x="0" y="0"/>
          <a:chExt cx="0" cy="0"/>
        </a:xfrm>
      </p:grpSpPr>
      <p:pic>
        <p:nvPicPr>
          <p:cNvPr id="4" name="Picture 3" descr="campus-scape.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965700"/>
            <a:ext cx="16256000" cy="4178300"/>
          </a:xfrm>
          <a:prstGeom prst="rect">
            <a:avLst/>
          </a:prstGeom>
        </p:spPr>
      </p:pic>
      <p:sp>
        <p:nvSpPr>
          <p:cNvPr id="5" name="Title 1"/>
          <p:cNvSpPr>
            <a:spLocks noGrp="1"/>
          </p:cNvSpPr>
          <p:nvPr>
            <p:ph type="title" hasCustomPrompt="1"/>
          </p:nvPr>
        </p:nvSpPr>
        <p:spPr>
          <a:xfrm>
            <a:off x="3287077" y="1313878"/>
            <a:ext cx="9683434" cy="3492669"/>
          </a:xfrm>
        </p:spPr>
        <p:txBody>
          <a:bodyPr/>
          <a:lstStyle>
            <a:lvl1pPr algn="ctr">
              <a:lnSpc>
                <a:spcPct val="110000"/>
              </a:lnSpc>
              <a:defRPr sz="4800" baseline="0">
                <a:solidFill>
                  <a:srgbClr val="599A83"/>
                </a:solidFill>
              </a:defRPr>
            </a:lvl1pPr>
          </a:lstStyle>
          <a:p>
            <a:r>
              <a:rPr lang="en-CA"/>
              <a:t>Enter an impressive statistic or fact. e.g. We raised $1,000,000 this year. Highlight a number by making it bold and 100% green.</a:t>
            </a:r>
            <a:endParaRPr lang="en-US"/>
          </a:p>
        </p:txBody>
      </p:sp>
      <p:sp>
        <p:nvSpPr>
          <p:cNvPr id="6" name="Text Placeholder 6"/>
          <p:cNvSpPr>
            <a:spLocks noGrp="1"/>
          </p:cNvSpPr>
          <p:nvPr>
            <p:ph type="body" sz="quarter" idx="13" hasCustomPrompt="1"/>
          </p:nvPr>
        </p:nvSpPr>
        <p:spPr>
          <a:xfrm>
            <a:off x="3287077" y="651968"/>
            <a:ext cx="9683434" cy="510712"/>
          </a:xfrm>
        </p:spPr>
        <p:txBody>
          <a:bodyPr anchor="ctr"/>
          <a:lstStyle>
            <a:lvl1pPr algn="ctr">
              <a:lnSpc>
                <a:spcPct val="100000"/>
              </a:lnSpc>
              <a:defRPr sz="2100" b="1">
                <a:solidFill>
                  <a:schemeClr val="accent1"/>
                </a:solidFill>
              </a:defRPr>
            </a:lvl1pPr>
          </a:lstStyle>
          <a:p>
            <a:pPr lvl="0"/>
            <a:r>
              <a:rPr lang="en-CA"/>
              <a:t>THIS IS THE TITLE OF YOUR STATISTIC</a:t>
            </a:r>
            <a:endParaRPr lang="en-US"/>
          </a:p>
        </p:txBody>
      </p:sp>
    </p:spTree>
    <p:extLst>
      <p:ext uri="{BB962C8B-B14F-4D97-AF65-F5344CB8AC3E}">
        <p14:creationId xmlns:p14="http://schemas.microsoft.com/office/powerpoint/2010/main" val="40026990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s or Stats v5">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2" y="0"/>
            <a:ext cx="8127735" cy="4571404"/>
          </a:xfrm>
          <a:solidFill>
            <a:schemeClr val="bg2"/>
          </a:solidFill>
          <a:ln>
            <a:noFill/>
          </a:ln>
        </p:spPr>
        <p:txBody>
          <a:bodyPr/>
          <a:lstStyle>
            <a:lvl1pPr algn="ctr">
              <a:defRPr baseline="0">
                <a:ln>
                  <a:noFill/>
                </a:ln>
                <a:solidFill>
                  <a:schemeClr val="tx1"/>
                </a:solidFill>
              </a:defRPr>
            </a:lvl1pPr>
          </a:lstStyle>
          <a:p>
            <a:r>
              <a:rPr lang="en-US"/>
              <a:t>Click this icon to insert a background photo, the resize this box so it covers the whole screen. Make sure it’s good quality.</a:t>
            </a:r>
          </a:p>
        </p:txBody>
      </p:sp>
      <p:sp>
        <p:nvSpPr>
          <p:cNvPr id="12" name="Title 1"/>
          <p:cNvSpPr>
            <a:spLocks noGrp="1"/>
          </p:cNvSpPr>
          <p:nvPr>
            <p:ph type="title" hasCustomPrompt="1"/>
          </p:nvPr>
        </p:nvSpPr>
        <p:spPr>
          <a:xfrm>
            <a:off x="2980795" y="2552251"/>
            <a:ext cx="10296001" cy="4039500"/>
          </a:xfrm>
          <a:solidFill>
            <a:srgbClr val="FFFFFF"/>
          </a:solidFill>
          <a:ln>
            <a:noFill/>
          </a:ln>
          <a:effectLst>
            <a:outerShdw blurRad="381000" dir="2700000" sx="98000" sy="98000" algn="tl" rotWithShape="0">
              <a:srgbClr val="000000">
                <a:alpha val="85000"/>
              </a:srgbClr>
            </a:outerShdw>
          </a:effectLst>
        </p:spPr>
        <p:txBody>
          <a:bodyPr lIns="324000" tIns="1080000" rIns="324000" bIns="1080000"/>
          <a:lstStyle>
            <a:lvl1pPr algn="ctr">
              <a:lnSpc>
                <a:spcPct val="90000"/>
              </a:lnSpc>
              <a:defRPr sz="11199">
                <a:solidFill>
                  <a:srgbClr val="599A83"/>
                </a:solidFill>
              </a:defRPr>
            </a:lvl1pPr>
          </a:lstStyle>
          <a:p>
            <a:r>
              <a:rPr lang="en-CA"/>
              <a:t>$#,###,###</a:t>
            </a:r>
            <a:endParaRPr lang="en-US"/>
          </a:p>
        </p:txBody>
      </p:sp>
      <p:sp>
        <p:nvSpPr>
          <p:cNvPr id="10" name="Text Placeholder 6"/>
          <p:cNvSpPr>
            <a:spLocks noGrp="1"/>
          </p:cNvSpPr>
          <p:nvPr>
            <p:ph type="body" sz="quarter" idx="13" hasCustomPrompt="1"/>
          </p:nvPr>
        </p:nvSpPr>
        <p:spPr>
          <a:xfrm>
            <a:off x="3301895" y="3012628"/>
            <a:ext cx="9653802" cy="510712"/>
          </a:xfrm>
        </p:spPr>
        <p:txBody>
          <a:bodyPr anchor="ctr"/>
          <a:lstStyle>
            <a:lvl1pPr algn="ctr">
              <a:lnSpc>
                <a:spcPct val="100000"/>
              </a:lnSpc>
              <a:defRPr sz="2100" b="1" baseline="0">
                <a:solidFill>
                  <a:srgbClr val="00673E"/>
                </a:solidFill>
              </a:defRPr>
            </a:lvl1pPr>
          </a:lstStyle>
          <a:p>
            <a:pPr lvl="0"/>
            <a:r>
              <a:rPr lang="en-CA"/>
              <a:t>THIS IS THE TITLE OF YOUR STATISTIC</a:t>
            </a:r>
            <a:endParaRPr lang="en-US"/>
          </a:p>
        </p:txBody>
      </p:sp>
      <p:sp>
        <p:nvSpPr>
          <p:cNvPr id="11" name="Text Placeholder 8"/>
          <p:cNvSpPr>
            <a:spLocks noGrp="1"/>
          </p:cNvSpPr>
          <p:nvPr>
            <p:ph type="body" sz="quarter" idx="14" hasCustomPrompt="1"/>
          </p:nvPr>
        </p:nvSpPr>
        <p:spPr>
          <a:xfrm>
            <a:off x="3301895" y="5643918"/>
            <a:ext cx="9653802" cy="388804"/>
          </a:xfrm>
        </p:spPr>
        <p:txBody>
          <a:bodyPr anchor="ctr"/>
          <a:lstStyle>
            <a:lvl1pPr algn="ctr">
              <a:defRPr sz="1600">
                <a:solidFill>
                  <a:schemeClr val="bg1"/>
                </a:solidFill>
              </a:defRPr>
            </a:lvl1pPr>
          </a:lstStyle>
          <a:p>
            <a:pPr lvl="0"/>
            <a:r>
              <a:rPr lang="en-CA"/>
              <a:t>THIS IS A SPACE FOR A CITATION OR SOURCE</a:t>
            </a:r>
            <a:endParaRPr lang="en-US"/>
          </a:p>
        </p:txBody>
      </p:sp>
    </p:spTree>
    <p:extLst>
      <p:ext uri="{BB962C8B-B14F-4D97-AF65-F5344CB8AC3E}">
        <p14:creationId xmlns:p14="http://schemas.microsoft.com/office/powerpoint/2010/main" val="8121046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ight-Aligned Image with Text + Title">
    <p:spTree>
      <p:nvGrpSpPr>
        <p:cNvPr id="1" name=""/>
        <p:cNvGrpSpPr/>
        <p:nvPr/>
      </p:nvGrpSpPr>
      <p:grpSpPr>
        <a:xfrm>
          <a:off x="0" y="0"/>
          <a:ext cx="0" cy="0"/>
          <a:chOff x="0" y="0"/>
          <a:chExt cx="0" cy="0"/>
        </a:xfrm>
      </p:grpSpPr>
      <p:sp>
        <p:nvSpPr>
          <p:cNvPr id="12" name="Text Placeholder 5"/>
          <p:cNvSpPr>
            <a:spLocks noGrp="1"/>
          </p:cNvSpPr>
          <p:nvPr>
            <p:ph type="body" sz="quarter" idx="15" hasCustomPrompt="1"/>
          </p:nvPr>
        </p:nvSpPr>
        <p:spPr>
          <a:xfrm>
            <a:off x="812883" y="2404534"/>
            <a:ext cx="7484182" cy="5130800"/>
          </a:xfrm>
        </p:spPr>
        <p:txBody>
          <a:bodyPr/>
          <a:lstStyle>
            <a:lvl1pPr>
              <a:spcBef>
                <a:spcPts val="1600"/>
              </a:spcBef>
              <a:defRPr baseline="0"/>
            </a:lvl1pPr>
            <a:lvl3pPr marL="2020317" indent="-457189">
              <a:buFont typeface="Arial"/>
              <a:buChar char="•"/>
              <a:defRPr/>
            </a:lvl3pPr>
            <a:lvl4pPr>
              <a:spcBef>
                <a:spcPts val="1104"/>
              </a:spcBef>
              <a:defRPr>
                <a:solidFill>
                  <a:srgbClr val="599A83"/>
                </a:solidFill>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2" name="Title 1"/>
          <p:cNvSpPr>
            <a:spLocks noGrp="1"/>
          </p:cNvSpPr>
          <p:nvPr>
            <p:ph type="title" hasCustomPrompt="1"/>
          </p:nvPr>
        </p:nvSpPr>
        <p:spPr>
          <a:xfrm>
            <a:off x="812883" y="768369"/>
            <a:ext cx="7484182" cy="1335973"/>
          </a:xfrm>
        </p:spPr>
        <p:txBody>
          <a:bodyPr anchor="t">
            <a:noAutofit/>
          </a:bodyPr>
          <a:lstStyle>
            <a:lvl1pPr>
              <a:defRPr sz="4800" b="1" baseline="0">
                <a:solidFill>
                  <a:srgbClr val="00673E"/>
                </a:solidFill>
              </a:defRPr>
            </a:lvl1pPr>
          </a:lstStyle>
          <a:p>
            <a:r>
              <a:rPr lang="en-CA"/>
              <a:t>A slide with a right-aligned image</a:t>
            </a:r>
            <a:endParaRPr lang="en-US"/>
          </a:p>
        </p:txBody>
      </p:sp>
      <p:sp>
        <p:nvSpPr>
          <p:cNvPr id="10" name="Text Placeholder 9"/>
          <p:cNvSpPr>
            <a:spLocks noGrp="1"/>
          </p:cNvSpPr>
          <p:nvPr>
            <p:ph type="body" sz="quarter" idx="14" hasCustomPrompt="1"/>
          </p:nvPr>
        </p:nvSpPr>
        <p:spPr>
          <a:xfrm>
            <a:off x="3318825" y="6267283"/>
            <a:ext cx="4978238" cy="1268053"/>
          </a:xfrm>
        </p:spPr>
        <p:txBody>
          <a:bodyPr anchor="b"/>
          <a:lstStyle>
            <a:lvl1pPr>
              <a:defRPr sz="2100">
                <a:solidFill>
                  <a:srgbClr val="599A83"/>
                </a:solidFill>
              </a:defRPr>
            </a:lvl1pPr>
          </a:lstStyle>
          <a:p>
            <a:pPr lvl="0"/>
            <a:r>
              <a:rPr lang="en-CA"/>
              <a:t>An optional annotation or extra information text box</a:t>
            </a:r>
            <a:endParaRPr lang="en-US"/>
          </a:p>
        </p:txBody>
      </p:sp>
      <p:sp>
        <p:nvSpPr>
          <p:cNvPr id="11" name="Picture Placeholder 4"/>
          <p:cNvSpPr>
            <a:spLocks noGrp="1"/>
          </p:cNvSpPr>
          <p:nvPr>
            <p:ph type="pic" sz="quarter" idx="16" hasCustomPrompt="1"/>
          </p:nvPr>
        </p:nvSpPr>
        <p:spPr>
          <a:xfrm>
            <a:off x="9346897" y="853034"/>
            <a:ext cx="6910691" cy="6682303"/>
          </a:xfrm>
        </p:spPr>
        <p:txBody>
          <a:bodyPr/>
          <a:lstStyle>
            <a:lvl1pPr>
              <a:defRPr baseline="0"/>
            </a:lvl1pPr>
          </a:lstStyle>
          <a:p>
            <a:r>
              <a:rPr lang="en-US"/>
              <a:t>Click on this icon to insert a photo.</a:t>
            </a:r>
          </a:p>
        </p:txBody>
      </p:sp>
      <p:sp>
        <p:nvSpPr>
          <p:cNvPr id="13" name="Text Placeholder 8"/>
          <p:cNvSpPr>
            <a:spLocks noGrp="1"/>
          </p:cNvSpPr>
          <p:nvPr>
            <p:ph type="body" sz="quarter" idx="17" hasCustomPrompt="1"/>
          </p:nvPr>
        </p:nvSpPr>
        <p:spPr>
          <a:xfrm>
            <a:off x="9346897" y="5494441"/>
            <a:ext cx="5029038" cy="767454"/>
          </a:xfrm>
          <a:solidFill>
            <a:srgbClr val="43B02A"/>
          </a:solidFill>
          <a:ln>
            <a:noFill/>
          </a:ln>
        </p:spPr>
        <p:txBody>
          <a:bodyPr wrap="square" lIns="252000" tIns="252000" rIns="252000" bIns="252000" anchor="ctr">
            <a:spAutoFit/>
          </a:bodyPr>
          <a:lstStyle>
            <a:lvl1pPr>
              <a:lnSpc>
                <a:spcPct val="80000"/>
              </a:lnSpc>
              <a:defRPr sz="2100" b="1" baseline="0">
                <a:ln>
                  <a:noFill/>
                </a:ln>
                <a:solidFill>
                  <a:schemeClr val="bg1"/>
                </a:solidFill>
                <a:effectLst/>
              </a:defRPr>
            </a:lvl1pPr>
          </a:lstStyle>
          <a:p>
            <a:pPr lvl="0"/>
            <a:r>
              <a:rPr lang="en-CA"/>
              <a:t>Optional short caption here</a:t>
            </a:r>
            <a:endParaRPr lang="en-US"/>
          </a:p>
        </p:txBody>
      </p:sp>
      <p:pic>
        <p:nvPicPr>
          <p:cNvPr id="15" name="Picture 1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6" name="Picture 15"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7"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2563347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Aligned Image with Text + Title">
    <p:spTree>
      <p:nvGrpSpPr>
        <p:cNvPr id="1" name=""/>
        <p:cNvGrpSpPr/>
        <p:nvPr/>
      </p:nvGrpSpPr>
      <p:grpSpPr>
        <a:xfrm>
          <a:off x="0" y="0"/>
          <a:ext cx="0" cy="0"/>
          <a:chOff x="0" y="0"/>
          <a:chExt cx="0" cy="0"/>
        </a:xfrm>
      </p:grpSpPr>
      <p:sp>
        <p:nvSpPr>
          <p:cNvPr id="12" name="Text Placeholder 5"/>
          <p:cNvSpPr>
            <a:spLocks noGrp="1"/>
          </p:cNvSpPr>
          <p:nvPr>
            <p:ph type="body" sz="quarter" idx="15" hasCustomPrompt="1"/>
          </p:nvPr>
        </p:nvSpPr>
        <p:spPr>
          <a:xfrm>
            <a:off x="7992382" y="2404534"/>
            <a:ext cx="7484182" cy="5130800"/>
          </a:xfrm>
        </p:spPr>
        <p:txBody>
          <a:bodyPr/>
          <a:lstStyle>
            <a:lvl1pPr>
              <a:spcBef>
                <a:spcPts val="1600"/>
              </a:spcBef>
              <a:defRPr baseline="0"/>
            </a:lvl1pPr>
            <a:lvl3pPr marL="2020317" indent="-457189">
              <a:buFont typeface="Arial"/>
              <a:buChar char="•"/>
              <a:defRPr/>
            </a:lvl3pPr>
            <a:lvl4pPr>
              <a:spcBef>
                <a:spcPts val="1104"/>
              </a:spcBef>
              <a:defRPr>
                <a:solidFill>
                  <a:srgbClr val="599A83"/>
                </a:solidFill>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2" name="Title 1"/>
          <p:cNvSpPr>
            <a:spLocks noGrp="1"/>
          </p:cNvSpPr>
          <p:nvPr>
            <p:ph type="title" hasCustomPrompt="1"/>
          </p:nvPr>
        </p:nvSpPr>
        <p:spPr>
          <a:xfrm>
            <a:off x="7992382" y="768369"/>
            <a:ext cx="7484182" cy="1335973"/>
          </a:xfrm>
        </p:spPr>
        <p:txBody>
          <a:bodyPr anchor="t">
            <a:noAutofit/>
          </a:bodyPr>
          <a:lstStyle>
            <a:lvl1pPr>
              <a:defRPr sz="4800" b="1" baseline="0">
                <a:solidFill>
                  <a:srgbClr val="00673E"/>
                </a:solidFill>
              </a:defRPr>
            </a:lvl1pPr>
          </a:lstStyle>
          <a:p>
            <a:r>
              <a:rPr lang="en-CA"/>
              <a:t>A slide with a left-aligned image</a:t>
            </a:r>
            <a:endParaRPr lang="en-US"/>
          </a:p>
        </p:txBody>
      </p:sp>
      <p:sp>
        <p:nvSpPr>
          <p:cNvPr id="10" name="Text Placeholder 9"/>
          <p:cNvSpPr>
            <a:spLocks noGrp="1"/>
          </p:cNvSpPr>
          <p:nvPr>
            <p:ph type="body" sz="quarter" idx="14" hasCustomPrompt="1"/>
          </p:nvPr>
        </p:nvSpPr>
        <p:spPr>
          <a:xfrm>
            <a:off x="7992381" y="6267283"/>
            <a:ext cx="4978238" cy="1268053"/>
          </a:xfrm>
        </p:spPr>
        <p:txBody>
          <a:bodyPr anchor="b"/>
          <a:lstStyle>
            <a:lvl1pPr>
              <a:defRPr sz="2100">
                <a:solidFill>
                  <a:srgbClr val="599A83"/>
                </a:solidFill>
              </a:defRPr>
            </a:lvl1pPr>
          </a:lstStyle>
          <a:p>
            <a:pPr lvl="0"/>
            <a:r>
              <a:rPr lang="en-CA"/>
              <a:t>An optional annotation or extra information text box</a:t>
            </a:r>
            <a:endParaRPr lang="en-US"/>
          </a:p>
        </p:txBody>
      </p:sp>
      <p:sp>
        <p:nvSpPr>
          <p:cNvPr id="14" name="Picture Placeholder 4"/>
          <p:cNvSpPr>
            <a:spLocks noGrp="1"/>
          </p:cNvSpPr>
          <p:nvPr>
            <p:ph type="pic" sz="quarter" idx="16" hasCustomPrompt="1"/>
          </p:nvPr>
        </p:nvSpPr>
        <p:spPr>
          <a:xfrm>
            <a:off x="0" y="853034"/>
            <a:ext cx="6910691" cy="6682303"/>
          </a:xfrm>
        </p:spPr>
        <p:txBody>
          <a:bodyPr/>
          <a:lstStyle>
            <a:lvl1pPr>
              <a:defRPr baseline="0"/>
            </a:lvl1pPr>
          </a:lstStyle>
          <a:p>
            <a:r>
              <a:rPr lang="en-US"/>
              <a:t>Click on this icon to insert a photo.</a:t>
            </a:r>
          </a:p>
        </p:txBody>
      </p:sp>
      <p:sp>
        <p:nvSpPr>
          <p:cNvPr id="15" name="Text Placeholder 8"/>
          <p:cNvSpPr>
            <a:spLocks noGrp="1"/>
          </p:cNvSpPr>
          <p:nvPr>
            <p:ph type="body" sz="quarter" idx="17" hasCustomPrompt="1"/>
          </p:nvPr>
        </p:nvSpPr>
        <p:spPr>
          <a:xfrm>
            <a:off x="1" y="5494441"/>
            <a:ext cx="5029038" cy="767454"/>
          </a:xfrm>
          <a:solidFill>
            <a:srgbClr val="43B02A"/>
          </a:solidFill>
          <a:ln>
            <a:noFill/>
          </a:ln>
        </p:spPr>
        <p:txBody>
          <a:bodyPr wrap="square" lIns="252000" tIns="252000" rIns="252000" bIns="252000" anchor="ctr">
            <a:spAutoFit/>
          </a:bodyPr>
          <a:lstStyle>
            <a:lvl1pPr>
              <a:lnSpc>
                <a:spcPct val="80000"/>
              </a:lnSpc>
              <a:defRPr sz="2100" b="1" baseline="0">
                <a:ln>
                  <a:noFill/>
                </a:ln>
                <a:solidFill>
                  <a:schemeClr val="bg1"/>
                </a:solidFill>
                <a:effectLst/>
              </a:defRPr>
            </a:lvl1pPr>
          </a:lstStyle>
          <a:p>
            <a:pPr lvl="0"/>
            <a:r>
              <a:rPr lang="en-CA"/>
              <a:t>Optional short caption here</a:t>
            </a:r>
            <a:endParaRPr lang="en-US"/>
          </a:p>
        </p:txBody>
      </p:sp>
      <p:pic>
        <p:nvPicPr>
          <p:cNvPr id="16" name="Picture 15"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7" name="Picture 16"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8"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42185459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 Frame Photo">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1187" y="0"/>
            <a:ext cx="16256403" cy="9144000"/>
          </a:xfrm>
        </p:spPr>
        <p:txBody>
          <a:bodyPr/>
          <a:lstStyle>
            <a:lvl1pPr marL="0" indent="0">
              <a:buNone/>
              <a:defRPr sz="4000" baseline="0"/>
            </a:lvl1pPr>
            <a:lvl2pPr marL="781564" indent="0">
              <a:buNone/>
              <a:defRPr sz="4800"/>
            </a:lvl2pPr>
            <a:lvl3pPr marL="1563128" indent="0">
              <a:buNone/>
              <a:defRPr sz="4100"/>
            </a:lvl3pPr>
            <a:lvl4pPr marL="2344691" indent="0">
              <a:buNone/>
              <a:defRPr sz="3400"/>
            </a:lvl4pPr>
            <a:lvl5pPr marL="3126256" indent="0">
              <a:buNone/>
              <a:defRPr sz="3400"/>
            </a:lvl5pPr>
            <a:lvl6pPr marL="3907820" indent="0">
              <a:buNone/>
              <a:defRPr sz="3400"/>
            </a:lvl6pPr>
            <a:lvl7pPr marL="4689382" indent="0">
              <a:buNone/>
              <a:defRPr sz="3400"/>
            </a:lvl7pPr>
            <a:lvl8pPr marL="5470948" indent="0">
              <a:buNone/>
              <a:defRPr sz="3400"/>
            </a:lvl8pPr>
            <a:lvl9pPr marL="6252511" indent="0">
              <a:buNone/>
              <a:defRPr sz="3400"/>
            </a:lvl9pPr>
          </a:lstStyle>
          <a:p>
            <a:r>
              <a:rPr lang="en-US"/>
              <a:t>Click on this icon to insert a photo.</a:t>
            </a:r>
          </a:p>
        </p:txBody>
      </p:sp>
      <p:sp>
        <p:nvSpPr>
          <p:cNvPr id="8" name="Text Placeholder 8"/>
          <p:cNvSpPr>
            <a:spLocks noGrp="1"/>
          </p:cNvSpPr>
          <p:nvPr>
            <p:ph type="body" sz="quarter" idx="16" hasCustomPrompt="1"/>
          </p:nvPr>
        </p:nvSpPr>
        <p:spPr>
          <a:xfrm>
            <a:off x="3" y="6313858"/>
            <a:ext cx="7958408" cy="759384"/>
          </a:xfrm>
          <a:solidFill>
            <a:srgbClr val="43B02A"/>
          </a:solidFill>
          <a:ln>
            <a:noFill/>
          </a:ln>
        </p:spPr>
        <p:txBody>
          <a:bodyPr wrap="square" lIns="252000" tIns="180000" rIns="252000" bIns="252000" anchor="ctr">
            <a:spAutoFit/>
          </a:bodyPr>
          <a:lstStyle>
            <a:lvl1pPr>
              <a:lnSpc>
                <a:spcPct val="100000"/>
              </a:lnSpc>
              <a:defRPr sz="2100" b="1" baseline="0">
                <a:ln>
                  <a:noFill/>
                </a:ln>
                <a:solidFill>
                  <a:schemeClr val="bg1"/>
                </a:solidFill>
                <a:effectLst/>
              </a:defRPr>
            </a:lvl1pPr>
          </a:lstStyle>
          <a:p>
            <a:pPr lvl="0"/>
            <a:r>
              <a:rPr lang="en-CA"/>
              <a:t>Optional short caption here</a:t>
            </a:r>
            <a:endParaRPr lang="en-US"/>
          </a:p>
        </p:txBody>
      </p:sp>
    </p:spTree>
    <p:extLst>
      <p:ext uri="{BB962C8B-B14F-4D97-AF65-F5344CB8AC3E}">
        <p14:creationId xmlns:p14="http://schemas.microsoft.com/office/powerpoint/2010/main" val="17575853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hotos">
    <p:spTree>
      <p:nvGrpSpPr>
        <p:cNvPr id="1" name=""/>
        <p:cNvGrpSpPr/>
        <p:nvPr/>
      </p:nvGrpSpPr>
      <p:grpSpPr>
        <a:xfrm>
          <a:off x="0" y="0"/>
          <a:ext cx="0" cy="0"/>
          <a:chOff x="0" y="0"/>
          <a:chExt cx="0" cy="0"/>
        </a:xfrm>
      </p:grpSpPr>
      <p:pic>
        <p:nvPicPr>
          <p:cNvPr id="12" name="Picture 11" descr="swoosh-85.eps"/>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3763849"/>
            <a:ext cx="16257588" cy="1739093"/>
          </a:xfrm>
          <a:prstGeom prst="rect">
            <a:avLst/>
          </a:prstGeom>
        </p:spPr>
      </p:pic>
      <p:sp>
        <p:nvSpPr>
          <p:cNvPr id="4" name="Picture Placeholder 3"/>
          <p:cNvSpPr>
            <a:spLocks noGrp="1"/>
          </p:cNvSpPr>
          <p:nvPr>
            <p:ph type="pic" sz="quarter" idx="10" hasCustomPrompt="1"/>
          </p:nvPr>
        </p:nvSpPr>
        <p:spPr>
          <a:xfrm>
            <a:off x="8332919" y="829734"/>
            <a:ext cx="7111898" cy="6696000"/>
          </a:xfrm>
        </p:spPr>
        <p:txBody>
          <a:bodyPr/>
          <a:lstStyle/>
          <a:p>
            <a:r>
              <a:rPr lang="en-US"/>
              <a:t>Click on this icon to insert a photo.</a:t>
            </a:r>
          </a:p>
        </p:txBody>
      </p:sp>
      <p:sp>
        <p:nvSpPr>
          <p:cNvPr id="6" name="Picture Placeholder 5"/>
          <p:cNvSpPr>
            <a:spLocks noGrp="1"/>
          </p:cNvSpPr>
          <p:nvPr>
            <p:ph type="pic" sz="quarter" idx="11" hasCustomPrompt="1"/>
          </p:nvPr>
        </p:nvSpPr>
        <p:spPr>
          <a:xfrm>
            <a:off x="829709" y="829734"/>
            <a:ext cx="7145633" cy="6696000"/>
          </a:xfrm>
        </p:spPr>
        <p:txBody>
          <a:bodyPr/>
          <a:lstStyle/>
          <a:p>
            <a:r>
              <a:rPr lang="en-US"/>
              <a:t>Click on this icon to insert a photo.</a:t>
            </a:r>
          </a:p>
        </p:txBody>
      </p:sp>
      <p:sp>
        <p:nvSpPr>
          <p:cNvPr id="9" name="Text Placeholder 8"/>
          <p:cNvSpPr>
            <a:spLocks noGrp="1"/>
          </p:cNvSpPr>
          <p:nvPr>
            <p:ph type="body" sz="quarter" idx="16" hasCustomPrompt="1"/>
          </p:nvPr>
        </p:nvSpPr>
        <p:spPr>
          <a:xfrm>
            <a:off x="829709" y="5504385"/>
            <a:ext cx="4673447" cy="767454"/>
          </a:xfrm>
          <a:solidFill>
            <a:srgbClr val="43B02A"/>
          </a:solidFill>
          <a:ln>
            <a:noFill/>
          </a:ln>
        </p:spPr>
        <p:txBody>
          <a:bodyPr wrap="square" lIns="252000" tIns="252000" rIns="252000" bIns="252000" anchor="ctr">
            <a:spAutoFit/>
          </a:bodyPr>
          <a:lstStyle>
            <a:lvl1pPr>
              <a:lnSpc>
                <a:spcPct val="80000"/>
              </a:lnSpc>
              <a:defRPr sz="2100" b="1">
                <a:ln>
                  <a:noFill/>
                </a:ln>
                <a:solidFill>
                  <a:schemeClr val="bg1"/>
                </a:solidFill>
                <a:effectLst/>
              </a:defRPr>
            </a:lvl1pPr>
          </a:lstStyle>
          <a:p>
            <a:pPr lvl="0"/>
            <a:r>
              <a:rPr lang="en-CA"/>
              <a:t>Optional short caption here</a:t>
            </a:r>
            <a:endParaRPr lang="en-US"/>
          </a:p>
        </p:txBody>
      </p:sp>
      <p:sp>
        <p:nvSpPr>
          <p:cNvPr id="11" name="Text Placeholder 8"/>
          <p:cNvSpPr>
            <a:spLocks noGrp="1"/>
          </p:cNvSpPr>
          <p:nvPr>
            <p:ph type="body" sz="quarter" idx="18" hasCustomPrompt="1"/>
          </p:nvPr>
        </p:nvSpPr>
        <p:spPr>
          <a:xfrm>
            <a:off x="8332920" y="5504384"/>
            <a:ext cx="4654526" cy="767454"/>
          </a:xfrm>
          <a:solidFill>
            <a:srgbClr val="43B02A"/>
          </a:solidFill>
          <a:ln>
            <a:noFill/>
          </a:ln>
        </p:spPr>
        <p:txBody>
          <a:bodyPr wrap="square" lIns="252000" tIns="252000" rIns="252000" bIns="252000" anchor="ctr">
            <a:spAutoFit/>
          </a:bodyPr>
          <a:lstStyle>
            <a:lvl1pPr>
              <a:lnSpc>
                <a:spcPct val="80000"/>
              </a:lnSpc>
              <a:defRPr sz="2100" b="1">
                <a:ln>
                  <a:noFill/>
                </a:ln>
                <a:solidFill>
                  <a:schemeClr val="bg1"/>
                </a:solidFill>
                <a:effectLst/>
              </a:defRPr>
            </a:lvl1pPr>
          </a:lstStyle>
          <a:p>
            <a:pPr lvl="0"/>
            <a:r>
              <a:rPr lang="en-CA"/>
              <a:t>Optional short caption here</a:t>
            </a:r>
            <a:endParaRPr lang="en-US"/>
          </a:p>
        </p:txBody>
      </p:sp>
      <p:pic>
        <p:nvPicPr>
          <p:cNvPr id="16" name="Picture 15" descr="green-bar.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7" name="Picture 16" descr="ac-icon.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8"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10772627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th Description">
    <p:spTree>
      <p:nvGrpSpPr>
        <p:cNvPr id="1" name=""/>
        <p:cNvGrpSpPr/>
        <p:nvPr/>
      </p:nvGrpSpPr>
      <p:grpSpPr>
        <a:xfrm>
          <a:off x="0" y="0"/>
          <a:ext cx="0" cy="0"/>
          <a:chOff x="0" y="0"/>
          <a:chExt cx="0" cy="0"/>
        </a:xfrm>
      </p:grpSpPr>
      <p:pic>
        <p:nvPicPr>
          <p:cNvPr id="11" name="Picture 10" descr="swoosh-85.eps"/>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5194197"/>
            <a:ext cx="16257588" cy="1739093"/>
          </a:xfrm>
          <a:prstGeom prst="rect">
            <a:avLst/>
          </a:prstGeom>
        </p:spPr>
      </p:pic>
      <p:sp>
        <p:nvSpPr>
          <p:cNvPr id="12" name="Picture Placeholder 5"/>
          <p:cNvSpPr>
            <a:spLocks noGrp="1"/>
          </p:cNvSpPr>
          <p:nvPr>
            <p:ph type="pic" sz="quarter" idx="11" hasCustomPrompt="1"/>
          </p:nvPr>
        </p:nvSpPr>
        <p:spPr>
          <a:xfrm>
            <a:off x="829708" y="829734"/>
            <a:ext cx="11598956" cy="6696000"/>
          </a:xfrm>
        </p:spPr>
        <p:txBody>
          <a:bodyPr/>
          <a:lstStyle>
            <a:lvl1pPr>
              <a:defRPr baseline="0"/>
            </a:lvl1pPr>
          </a:lstStyle>
          <a:p>
            <a:r>
              <a:rPr lang="en-US"/>
              <a:t>Click on this icon to insert a photo.</a:t>
            </a:r>
          </a:p>
        </p:txBody>
      </p:sp>
      <p:sp>
        <p:nvSpPr>
          <p:cNvPr id="13" name="Text Placeholder 8"/>
          <p:cNvSpPr>
            <a:spLocks noGrp="1"/>
          </p:cNvSpPr>
          <p:nvPr>
            <p:ph type="body" sz="quarter" idx="16" hasCustomPrompt="1"/>
          </p:nvPr>
        </p:nvSpPr>
        <p:spPr>
          <a:xfrm>
            <a:off x="829709" y="5504385"/>
            <a:ext cx="4673447" cy="767454"/>
          </a:xfrm>
          <a:solidFill>
            <a:srgbClr val="43B02A"/>
          </a:solidFill>
          <a:ln>
            <a:noFill/>
          </a:ln>
        </p:spPr>
        <p:txBody>
          <a:bodyPr wrap="square" lIns="252000" tIns="252000" rIns="252000" bIns="252000" anchor="ctr">
            <a:spAutoFit/>
          </a:bodyPr>
          <a:lstStyle>
            <a:lvl1pPr>
              <a:lnSpc>
                <a:spcPct val="80000"/>
              </a:lnSpc>
              <a:defRPr sz="2100" b="1">
                <a:ln>
                  <a:noFill/>
                </a:ln>
                <a:solidFill>
                  <a:schemeClr val="bg1"/>
                </a:solidFill>
                <a:effectLst/>
              </a:defRPr>
            </a:lvl1pPr>
          </a:lstStyle>
          <a:p>
            <a:pPr lvl="0"/>
            <a:r>
              <a:rPr lang="en-CA"/>
              <a:t>Optional short caption here</a:t>
            </a:r>
            <a:endParaRPr lang="en-US"/>
          </a:p>
        </p:txBody>
      </p:sp>
      <p:sp>
        <p:nvSpPr>
          <p:cNvPr id="14" name="Text Placeholder 9"/>
          <p:cNvSpPr>
            <a:spLocks noGrp="1"/>
          </p:cNvSpPr>
          <p:nvPr>
            <p:ph type="body" sz="quarter" idx="14" hasCustomPrompt="1"/>
          </p:nvPr>
        </p:nvSpPr>
        <p:spPr>
          <a:xfrm>
            <a:off x="13104842" y="735011"/>
            <a:ext cx="2339868" cy="6800322"/>
          </a:xfrm>
        </p:spPr>
        <p:txBody>
          <a:bodyPr/>
          <a:lstStyle>
            <a:lvl1pPr>
              <a:spcBef>
                <a:spcPts val="1700"/>
              </a:spcBef>
              <a:defRPr sz="2100">
                <a:solidFill>
                  <a:srgbClr val="599A83"/>
                </a:solidFill>
              </a:defRPr>
            </a:lvl1pPr>
          </a:lstStyle>
          <a:p>
            <a:pPr lvl="0"/>
            <a:r>
              <a:rPr lang="en-CA"/>
              <a:t>An optional annotation or extra information text box</a:t>
            </a:r>
            <a:endParaRPr lang="en-US"/>
          </a:p>
        </p:txBody>
      </p:sp>
      <p:pic>
        <p:nvPicPr>
          <p:cNvPr id="19" name="Picture 18" descr="green-bar.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20" name="Picture 19" descr="ac-icon.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21"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18072200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phic + Title and Description">
    <p:spTree>
      <p:nvGrpSpPr>
        <p:cNvPr id="1" name=""/>
        <p:cNvGrpSpPr/>
        <p:nvPr/>
      </p:nvGrpSpPr>
      <p:grpSpPr>
        <a:xfrm>
          <a:off x="0" y="0"/>
          <a:ext cx="0" cy="0"/>
          <a:chOff x="0" y="0"/>
          <a:chExt cx="0" cy="0"/>
        </a:xfrm>
      </p:grpSpPr>
      <p:pic>
        <p:nvPicPr>
          <p:cNvPr id="12" name="Picture 11" descr="swoosh-85.eps"/>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5194197"/>
            <a:ext cx="16257588" cy="1739093"/>
          </a:xfrm>
          <a:prstGeom prst="rect">
            <a:avLst/>
          </a:prstGeom>
        </p:spPr>
      </p:pic>
      <p:sp>
        <p:nvSpPr>
          <p:cNvPr id="13" name="Picture Placeholder 5"/>
          <p:cNvSpPr>
            <a:spLocks noGrp="1"/>
          </p:cNvSpPr>
          <p:nvPr>
            <p:ph type="pic" sz="quarter" idx="11" hasCustomPrompt="1"/>
          </p:nvPr>
        </p:nvSpPr>
        <p:spPr>
          <a:xfrm>
            <a:off x="829708" y="2404534"/>
            <a:ext cx="9459088" cy="5121200"/>
          </a:xfrm>
        </p:spPr>
        <p:txBody>
          <a:bodyPr/>
          <a:lstStyle/>
          <a:p>
            <a:r>
              <a:rPr lang="en-US"/>
              <a:t>Click on this icon to insert a graphic.</a:t>
            </a:r>
          </a:p>
        </p:txBody>
      </p:sp>
      <p:sp>
        <p:nvSpPr>
          <p:cNvPr id="20"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graphic slide with a title and optional annotation</a:t>
            </a:r>
            <a:endParaRPr lang="en-US"/>
          </a:p>
        </p:txBody>
      </p:sp>
      <p:sp>
        <p:nvSpPr>
          <p:cNvPr id="23" name="Text Placeholder 9"/>
          <p:cNvSpPr>
            <a:spLocks noGrp="1"/>
          </p:cNvSpPr>
          <p:nvPr>
            <p:ph type="body" sz="quarter" idx="14" hasCustomPrompt="1"/>
          </p:nvPr>
        </p:nvSpPr>
        <p:spPr>
          <a:xfrm>
            <a:off x="13104842" y="735011"/>
            <a:ext cx="2339868" cy="6800322"/>
          </a:xfrm>
        </p:spPr>
        <p:txBody>
          <a:bodyPr/>
          <a:lstStyle>
            <a:lvl1pPr>
              <a:spcBef>
                <a:spcPts val="1700"/>
              </a:spcBef>
              <a:defRPr sz="2100">
                <a:solidFill>
                  <a:srgbClr val="599A83"/>
                </a:solidFill>
              </a:defRPr>
            </a:lvl1pPr>
          </a:lstStyle>
          <a:p>
            <a:pPr lvl="0"/>
            <a:r>
              <a:rPr lang="en-CA"/>
              <a:t>An optional annotation or extra information text box</a:t>
            </a:r>
            <a:endParaRPr lang="en-US"/>
          </a:p>
        </p:txBody>
      </p:sp>
      <p:pic>
        <p:nvPicPr>
          <p:cNvPr id="24" name="Picture 23" descr="green-bar.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25" name="Picture 24" descr="ac-icon.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26"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556130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or Chart">
    <p:spTree>
      <p:nvGrpSpPr>
        <p:cNvPr id="1" name=""/>
        <p:cNvGrpSpPr/>
        <p:nvPr/>
      </p:nvGrpSpPr>
      <p:grpSpPr>
        <a:xfrm>
          <a:off x="0" y="0"/>
          <a:ext cx="0" cy="0"/>
          <a:chOff x="0" y="0"/>
          <a:chExt cx="0" cy="0"/>
        </a:xfrm>
      </p:grpSpPr>
      <p:pic>
        <p:nvPicPr>
          <p:cNvPr id="5" name="Picture 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8" name="Picture 7"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3"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
        <p:nvSpPr>
          <p:cNvPr id="15"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chart or table slide with optional annotation</a:t>
            </a:r>
            <a:endParaRPr lang="en-US"/>
          </a:p>
        </p:txBody>
      </p:sp>
      <p:sp>
        <p:nvSpPr>
          <p:cNvPr id="17" name="Table Placeholder 3"/>
          <p:cNvSpPr>
            <a:spLocks noGrp="1"/>
          </p:cNvSpPr>
          <p:nvPr>
            <p:ph type="tbl" sz="quarter" idx="20" hasCustomPrompt="1"/>
          </p:nvPr>
        </p:nvSpPr>
        <p:spPr>
          <a:xfrm>
            <a:off x="812802" y="2405067"/>
            <a:ext cx="9475789" cy="5121275"/>
          </a:xfrm>
        </p:spPr>
        <p:txBody>
          <a:bodyPr/>
          <a:lstStyle>
            <a:lvl1pPr>
              <a:defRPr baseline="0"/>
            </a:lvl1pPr>
          </a:lstStyle>
          <a:p>
            <a:r>
              <a:rPr lang="en-US"/>
              <a:t>Click on the icon to insert a table or chart.</a:t>
            </a:r>
          </a:p>
        </p:txBody>
      </p:sp>
      <p:sp>
        <p:nvSpPr>
          <p:cNvPr id="18" name="Text Placeholder 9"/>
          <p:cNvSpPr>
            <a:spLocks noGrp="1"/>
          </p:cNvSpPr>
          <p:nvPr>
            <p:ph type="body" sz="quarter" idx="14" hasCustomPrompt="1"/>
          </p:nvPr>
        </p:nvSpPr>
        <p:spPr>
          <a:xfrm>
            <a:off x="13104842" y="735011"/>
            <a:ext cx="2339868" cy="6800322"/>
          </a:xfrm>
        </p:spPr>
        <p:txBody>
          <a:bodyPr/>
          <a:lstStyle>
            <a:lvl1pPr>
              <a:spcBef>
                <a:spcPts val="1700"/>
              </a:spcBef>
              <a:defRPr sz="2100">
                <a:solidFill>
                  <a:srgbClr val="599A83"/>
                </a:solidFill>
              </a:defRPr>
            </a:lvl1pPr>
          </a:lstStyle>
          <a:p>
            <a:pPr lvl="0"/>
            <a:r>
              <a:rPr lang="en-CA"/>
              <a:t>An optional annotation or extra information text box</a:t>
            </a:r>
            <a:endParaRPr lang="en-US"/>
          </a:p>
        </p:txBody>
      </p:sp>
    </p:spTree>
    <p:extLst>
      <p:ext uri="{BB962C8B-B14F-4D97-AF65-F5344CB8AC3E}">
        <p14:creationId xmlns:p14="http://schemas.microsoft.com/office/powerpoint/2010/main" val="1498023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05894" y="3544711"/>
            <a:ext cx="6119172" cy="768349"/>
          </a:xfrm>
        </p:spPr>
        <p:txBody>
          <a:bodyPr anchor="b">
            <a:noAutofit/>
          </a:bodyPr>
          <a:lstStyle>
            <a:lvl1pPr marL="0" indent="0">
              <a:buNone/>
              <a:defRPr sz="3733" b="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1522031" y="4324350"/>
            <a:ext cx="6503035" cy="3397249"/>
          </a:xfrm>
        </p:spPr>
        <p:txBody>
          <a:bodyPr anchor="t">
            <a:normAutofit/>
          </a:bodyPr>
          <a:lstStyle>
            <a:lvl1pPr>
              <a:defRPr sz="2400"/>
            </a:lvl1pPr>
            <a:lvl2pPr>
              <a:defRPr sz="2133"/>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591683" y="3556000"/>
            <a:ext cx="6139640" cy="768349"/>
          </a:xfrm>
        </p:spPr>
        <p:txBody>
          <a:bodyPr anchor="b">
            <a:noAutofit/>
          </a:bodyPr>
          <a:lstStyle>
            <a:lvl1pPr marL="0" indent="0">
              <a:buNone/>
              <a:defRPr sz="3733" b="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8228287" y="4324350"/>
            <a:ext cx="6503037" cy="3397249"/>
          </a:xfrm>
        </p:spPr>
        <p:txBody>
          <a:bodyPr anchor="t">
            <a:normAutofit/>
          </a:bodyPr>
          <a:lstStyle>
            <a:lvl1pPr>
              <a:defRPr sz="2400"/>
            </a:lvl1pPr>
            <a:lvl2pPr>
              <a:defRPr sz="2133"/>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16189976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Outro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948423" y="3117806"/>
            <a:ext cx="10360747" cy="2612172"/>
          </a:xfrm>
        </p:spPr>
        <p:txBody>
          <a:bodyPr lIns="0" tIns="0" rIns="0" bIns="0" anchor="ctr">
            <a:noAutofit/>
          </a:bodyPr>
          <a:lstStyle>
            <a:lvl1pPr marL="0" indent="0" algn="ctr">
              <a:buNone/>
              <a:defRPr sz="4800" baseline="0">
                <a:solidFill>
                  <a:schemeClr val="accent5"/>
                </a:solidFill>
              </a:defRPr>
            </a:lvl1pPr>
            <a:lvl2pPr marL="781564" indent="0" algn="ctr">
              <a:buNone/>
              <a:defRPr>
                <a:solidFill>
                  <a:schemeClr val="tx1">
                    <a:tint val="75000"/>
                  </a:schemeClr>
                </a:solidFill>
              </a:defRPr>
            </a:lvl2pPr>
            <a:lvl3pPr marL="1563128" indent="0" algn="ctr">
              <a:buNone/>
              <a:defRPr>
                <a:solidFill>
                  <a:schemeClr val="tx1">
                    <a:tint val="75000"/>
                  </a:schemeClr>
                </a:solidFill>
              </a:defRPr>
            </a:lvl3pPr>
            <a:lvl4pPr marL="2344691" indent="0" algn="ctr">
              <a:buNone/>
              <a:defRPr>
                <a:solidFill>
                  <a:schemeClr val="tx1">
                    <a:tint val="75000"/>
                  </a:schemeClr>
                </a:solidFill>
              </a:defRPr>
            </a:lvl4pPr>
            <a:lvl5pPr marL="3126256" indent="0" algn="ctr">
              <a:buNone/>
              <a:defRPr>
                <a:solidFill>
                  <a:schemeClr val="tx1">
                    <a:tint val="75000"/>
                  </a:schemeClr>
                </a:solidFill>
              </a:defRPr>
            </a:lvl5pPr>
            <a:lvl6pPr marL="3907820" indent="0" algn="ctr">
              <a:buNone/>
              <a:defRPr>
                <a:solidFill>
                  <a:schemeClr val="tx1">
                    <a:tint val="75000"/>
                  </a:schemeClr>
                </a:solidFill>
              </a:defRPr>
            </a:lvl6pPr>
            <a:lvl7pPr marL="4689382" indent="0" algn="ctr">
              <a:buNone/>
              <a:defRPr>
                <a:solidFill>
                  <a:schemeClr val="tx1">
                    <a:tint val="75000"/>
                  </a:schemeClr>
                </a:solidFill>
              </a:defRPr>
            </a:lvl7pPr>
            <a:lvl8pPr marL="5470948" indent="0" algn="ctr">
              <a:buNone/>
              <a:defRPr>
                <a:solidFill>
                  <a:schemeClr val="tx1">
                    <a:tint val="75000"/>
                  </a:schemeClr>
                </a:solidFill>
              </a:defRPr>
            </a:lvl8pPr>
            <a:lvl9pPr marL="6252511" indent="0" algn="ctr">
              <a:buNone/>
              <a:defRPr>
                <a:solidFill>
                  <a:schemeClr val="tx1">
                    <a:tint val="75000"/>
                  </a:schemeClr>
                </a:solidFill>
              </a:defRPr>
            </a:lvl9pPr>
          </a:lstStyle>
          <a:p>
            <a:r>
              <a:rPr lang="en-CA"/>
              <a:t>Questions? Put your contact prompt message and your email here.</a:t>
            </a:r>
            <a:endParaRPr lang="en-US"/>
          </a:p>
        </p:txBody>
      </p:sp>
      <p:sp>
        <p:nvSpPr>
          <p:cNvPr id="2" name="Title 1"/>
          <p:cNvSpPr>
            <a:spLocks noGrp="1"/>
          </p:cNvSpPr>
          <p:nvPr>
            <p:ph type="ctrTitle" hasCustomPrompt="1"/>
          </p:nvPr>
        </p:nvSpPr>
        <p:spPr>
          <a:xfrm>
            <a:off x="3320944" y="2082798"/>
            <a:ext cx="9615704" cy="1018079"/>
          </a:xfrm>
        </p:spPr>
        <p:txBody>
          <a:bodyPr anchor="b"/>
          <a:lstStyle>
            <a:lvl1pPr algn="ctr">
              <a:defRPr baseline="0">
                <a:solidFill>
                  <a:srgbClr val="00673E"/>
                </a:solidFill>
              </a:defRPr>
            </a:lvl1pPr>
          </a:lstStyle>
          <a:p>
            <a:r>
              <a:rPr lang="en-CA"/>
              <a:t>Thank you message</a:t>
            </a:r>
            <a:endParaRPr lang="en-US"/>
          </a:p>
        </p:txBody>
      </p:sp>
      <p:sp>
        <p:nvSpPr>
          <p:cNvPr id="5" name="Text Placeholder 4"/>
          <p:cNvSpPr>
            <a:spLocks noGrp="1"/>
          </p:cNvSpPr>
          <p:nvPr>
            <p:ph type="body" sz="quarter" idx="10" hasCustomPrompt="1"/>
          </p:nvPr>
        </p:nvSpPr>
        <p:spPr>
          <a:xfrm>
            <a:off x="3320943" y="6017843"/>
            <a:ext cx="9615706" cy="462413"/>
          </a:xfrm>
        </p:spPr>
        <p:txBody>
          <a:bodyPr anchor="t"/>
          <a:lstStyle>
            <a:lvl1pPr algn="ctr">
              <a:defRPr>
                <a:solidFill>
                  <a:schemeClr val="accent2"/>
                </a:solidFill>
              </a:defRPr>
            </a:lvl1pPr>
          </a:lstStyle>
          <a:p>
            <a:pPr lvl="0"/>
            <a:r>
              <a:rPr lang="en-CA" err="1"/>
              <a:t>www.algonquincollege.com</a:t>
            </a:r>
            <a:r>
              <a:rPr lang="en-CA"/>
              <a:t>/</a:t>
            </a:r>
            <a:r>
              <a:rPr lang="en-CA" err="1"/>
              <a:t>relevantURL</a:t>
            </a:r>
            <a:endParaRPr lang="en-US"/>
          </a:p>
        </p:txBody>
      </p:sp>
      <p:pic>
        <p:nvPicPr>
          <p:cNvPr id="13" name="Picture 12" descr="ac-icon-green.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7683" y="828551"/>
            <a:ext cx="635142" cy="467999"/>
          </a:xfrm>
          <a:prstGeom prst="rect">
            <a:avLst/>
          </a:prstGeom>
        </p:spPr>
      </p:pic>
      <p:pic>
        <p:nvPicPr>
          <p:cNvPr id="14" name="Picture 13" descr="curtain-100.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7365826"/>
            <a:ext cx="16257588" cy="1778174"/>
          </a:xfrm>
          <a:prstGeom prst="rect">
            <a:avLst/>
          </a:prstGeom>
        </p:spPr>
      </p:pic>
    </p:spTree>
    <p:extLst>
      <p:ext uri="{BB962C8B-B14F-4D97-AF65-F5344CB8AC3E}">
        <p14:creationId xmlns:p14="http://schemas.microsoft.com/office/powerpoint/2010/main" val="5265083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360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403436168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1681015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030" y="2133600"/>
            <a:ext cx="4732624" cy="1828800"/>
          </a:xfrm>
        </p:spPr>
        <p:txBody>
          <a:bodyPr anchor="b">
            <a:normAutofit/>
          </a:bodyPr>
          <a:lstStyle>
            <a:lvl1pPr algn="l">
              <a:defRPr sz="3200" b="0"/>
            </a:lvl1pPr>
          </a:lstStyle>
          <a:p>
            <a:r>
              <a:rPr lang="en-US"/>
              <a:t>Click to edit Master title style</a:t>
            </a:r>
          </a:p>
        </p:txBody>
      </p:sp>
      <p:sp>
        <p:nvSpPr>
          <p:cNvPr id="3" name="Content Placeholder 2"/>
          <p:cNvSpPr>
            <a:spLocks noGrp="1"/>
          </p:cNvSpPr>
          <p:nvPr>
            <p:ph idx="1"/>
          </p:nvPr>
        </p:nvSpPr>
        <p:spPr>
          <a:xfrm>
            <a:off x="6805748" y="812801"/>
            <a:ext cx="7925575" cy="6908800"/>
          </a:xfrm>
        </p:spPr>
        <p:txBody>
          <a:bodyPr anchor="ctr">
            <a:normAutofit/>
          </a:bodyPr>
          <a:lstStyle>
            <a:lvl1pPr>
              <a:defRPr sz="2667"/>
            </a:lvl1pPr>
            <a:lvl2pPr>
              <a:defRPr sz="2400"/>
            </a:lvl2pPr>
            <a:lvl3pPr>
              <a:defRPr sz="2133"/>
            </a:lvl3pPr>
            <a:lvl4pPr>
              <a:defRPr sz="1867"/>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22030" y="3962400"/>
            <a:ext cx="4732624" cy="2438400"/>
          </a:xfrm>
        </p:spPr>
        <p:txBody>
          <a:bodyPr>
            <a:normAutofit/>
          </a:bodyPr>
          <a:lstStyle>
            <a:lvl1pPr marL="0" indent="0">
              <a:buNone/>
              <a:defRPr sz="2133"/>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1862884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031" y="2133600"/>
            <a:ext cx="7112696" cy="1828800"/>
          </a:xfrm>
        </p:spPr>
        <p:txBody>
          <a:bodyPr anchor="b">
            <a:normAutofit/>
          </a:bodyPr>
          <a:lstStyle>
            <a:lvl1pPr algn="l">
              <a:defRPr sz="3733" b="0"/>
            </a:lvl1pPr>
          </a:lstStyle>
          <a:p>
            <a:r>
              <a:rPr lang="en-US"/>
              <a:t>Click to edit Master title style</a:t>
            </a:r>
          </a:p>
        </p:txBody>
      </p:sp>
      <p:sp>
        <p:nvSpPr>
          <p:cNvPr id="14" name="Picture Placeholder 2"/>
          <p:cNvSpPr>
            <a:spLocks noGrp="1" noChangeAspect="1"/>
          </p:cNvSpPr>
          <p:nvPr>
            <p:ph type="pic" idx="1"/>
          </p:nvPr>
        </p:nvSpPr>
        <p:spPr>
          <a:xfrm>
            <a:off x="9912613" y="-24384"/>
            <a:ext cx="4369225" cy="920496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2133"/>
            </a:lvl1pPr>
            <a:lvl2pPr marL="609585" indent="0">
              <a:buNone/>
              <a:defRPr sz="2133"/>
            </a:lvl2pPr>
            <a:lvl3pPr marL="1219170" indent="0">
              <a:buNone/>
              <a:defRPr sz="2133"/>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r>
              <a:rPr lang="en-US"/>
              <a:t>Click icon to add picture</a:t>
            </a:r>
          </a:p>
        </p:txBody>
      </p:sp>
      <p:sp>
        <p:nvSpPr>
          <p:cNvPr id="4" name="Text Placeholder 3"/>
          <p:cNvSpPr>
            <a:spLocks noGrp="1"/>
          </p:cNvSpPr>
          <p:nvPr>
            <p:ph type="body" sz="half" idx="2"/>
          </p:nvPr>
        </p:nvSpPr>
        <p:spPr>
          <a:xfrm>
            <a:off x="1522031" y="3962400"/>
            <a:ext cx="7112696" cy="2438400"/>
          </a:xfrm>
        </p:spPr>
        <p:txBody>
          <a:bodyPr>
            <a:normAutofit/>
          </a:bodyPr>
          <a:lstStyle>
            <a:lvl1pPr marL="0" indent="0">
              <a:buNone/>
              <a:defRPr sz="2400"/>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8533116" y="7844368"/>
            <a:ext cx="1219319" cy="486833"/>
          </a:xfrm>
        </p:spPr>
        <p:txBody>
          <a:bodyPr/>
          <a:lstStyle/>
          <a:p>
            <a:endParaRPr lang="en-US"/>
          </a:p>
        </p:txBody>
      </p:sp>
      <p:sp>
        <p:nvSpPr>
          <p:cNvPr id="6" name="Footer Placeholder 5"/>
          <p:cNvSpPr>
            <a:spLocks noGrp="1"/>
          </p:cNvSpPr>
          <p:nvPr>
            <p:ph type="ftr" sz="quarter" idx="11"/>
          </p:nvPr>
        </p:nvSpPr>
        <p:spPr>
          <a:xfrm>
            <a:off x="1522031" y="7844368"/>
            <a:ext cx="6807865" cy="486833"/>
          </a:xfrm>
        </p:spPr>
        <p:txBody>
          <a:bodyPr/>
          <a:lstStyle/>
          <a:p>
            <a:endParaRPr lang="en-US"/>
          </a:p>
        </p:txBody>
      </p:sp>
      <p:sp>
        <p:nvSpPr>
          <p:cNvPr id="7" name="Slide Number Placeholder 6"/>
          <p:cNvSpPr>
            <a:spLocks noGrp="1"/>
          </p:cNvSpPr>
          <p:nvPr>
            <p:ph type="sldNum" sz="quarter" idx="12"/>
          </p:nvPr>
        </p:nvSpPr>
        <p:spPr>
          <a:xfrm>
            <a:off x="14324883" y="7844368"/>
            <a:ext cx="430131" cy="486833"/>
          </a:xfrm>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415883327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032" y="812800"/>
            <a:ext cx="13209288" cy="2540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522032" y="3556000"/>
            <a:ext cx="13209288" cy="41656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784634" y="7844368"/>
            <a:ext cx="2133808" cy="486833"/>
          </a:xfrm>
          <a:prstGeom prst="rect">
            <a:avLst/>
          </a:prstGeom>
        </p:spPr>
        <p:txBody>
          <a:bodyPr vert="horz" lIns="91440" tIns="45720" rIns="91440" bIns="45720" rtlCol="0" anchor="ctr"/>
          <a:lstStyle>
            <a:lvl1pPr algn="r">
              <a:defRPr sz="12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5" name="Footer Placeholder 4"/>
          <p:cNvSpPr>
            <a:spLocks noGrp="1"/>
          </p:cNvSpPr>
          <p:nvPr>
            <p:ph type="ftr" sz="quarter" idx="3"/>
          </p:nvPr>
        </p:nvSpPr>
        <p:spPr>
          <a:xfrm>
            <a:off x="1522031" y="7844368"/>
            <a:ext cx="10059383" cy="486833"/>
          </a:xfrm>
          <a:prstGeom prst="rect">
            <a:avLst/>
          </a:prstGeom>
        </p:spPr>
        <p:txBody>
          <a:bodyPr vert="horz" lIns="91440" tIns="45720" rIns="91440" bIns="45720" rtlCol="0" anchor="ctr"/>
          <a:lstStyle>
            <a:lvl1pPr algn="l">
              <a:defRPr sz="12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4020053" y="7844368"/>
            <a:ext cx="734961" cy="486833"/>
          </a:xfrm>
          <a:prstGeom prst="rect">
            <a:avLst/>
          </a:prstGeom>
        </p:spPr>
        <p:txBody>
          <a:bodyPr vert="horz" lIns="91440" tIns="45720" rIns="91440" bIns="45720" rtlCol="0" anchor="ctr"/>
          <a:lstStyle>
            <a:lvl1pPr algn="r">
              <a:defRPr sz="1200" b="1" i="0">
                <a:solidFill>
                  <a:schemeClr val="tx1">
                    <a:lumMod val="75000"/>
                  </a:schemeClr>
                </a:solidFill>
                <a:effectLst>
                  <a:outerShdw blurRad="50800" dist="38100" dir="2700000" algn="tl" rotWithShape="0">
                    <a:srgbClr val="000000">
                      <a:alpha val="43000"/>
                    </a:srgbClr>
                  </a:outerShdw>
                </a:effectLst>
                <a:latin typeface="+mn-lt"/>
              </a:defRPr>
            </a:lvl1pPr>
          </a:lstStyle>
          <a:p>
            <a:fld id="{C1424084-422A-4246-8522-ECCBA4948A88}" type="slidenum">
              <a:rPr lang="en-US" smtClean="0"/>
              <a:pPr/>
              <a:t>‹#›</a:t>
            </a:fld>
            <a:endParaRPr lang="en-US"/>
          </a:p>
        </p:txBody>
      </p:sp>
    </p:spTree>
    <p:extLst>
      <p:ext uri="{BB962C8B-B14F-4D97-AF65-F5344CB8AC3E}">
        <p14:creationId xmlns:p14="http://schemas.microsoft.com/office/powerpoint/2010/main" val="97337084"/>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651" r:id="rId20"/>
    <p:sldLayoutId id="2147483686" r:id="rId21"/>
    <p:sldLayoutId id="2147483650" r:id="rId22"/>
    <p:sldLayoutId id="2147483693" r:id="rId23"/>
    <p:sldLayoutId id="2147483685" r:id="rId24"/>
    <p:sldLayoutId id="2147483687" r:id="rId25"/>
    <p:sldLayoutId id="2147483688" r:id="rId26"/>
    <p:sldLayoutId id="2147483689" r:id="rId27"/>
    <p:sldLayoutId id="2147483690" r:id="rId28"/>
    <p:sldLayoutId id="2147483691" r:id="rId29"/>
    <p:sldLayoutId id="2147483694" r:id="rId30"/>
    <p:sldLayoutId id="2147483695" r:id="rId31"/>
    <p:sldLayoutId id="2147483696" r:id="rId32"/>
    <p:sldLayoutId id="2147483697" r:id="rId33"/>
    <p:sldLayoutId id="2147483677" r:id="rId34"/>
    <p:sldLayoutId id="2147483698" r:id="rId35"/>
    <p:sldLayoutId id="2147483699" r:id="rId36"/>
    <p:sldLayoutId id="2147483682" r:id="rId37"/>
    <p:sldLayoutId id="2147483654" r:id="rId38"/>
    <p:sldLayoutId id="2147483662" r:id="rId39"/>
    <p:sldLayoutId id="2147483683" r:id="rId40"/>
    <p:sldLayoutId id="2147483684" r:id="rId41"/>
    <p:sldLayoutId id="2147483664" r:id="rId42"/>
    <p:sldLayoutId id="2147483700" r:id="rId43"/>
    <p:sldLayoutId id="2147483701" r:id="rId44"/>
    <p:sldLayoutId id="2147483657" r:id="rId45"/>
    <p:sldLayoutId id="2147483674" r:id="rId46"/>
    <p:sldLayoutId id="2147483675" r:id="rId47"/>
    <p:sldLayoutId id="2147483681" r:id="rId48"/>
    <p:sldLayoutId id="2147483667" r:id="rId49"/>
    <p:sldLayoutId id="2147483680" r:id="rId50"/>
    <p:sldLayoutId id="2147483702" r:id="rId51"/>
  </p:sldLayoutIdLst>
  <p:hf hdr="0" ftr="0" dt="0"/>
  <p:txStyles>
    <p:titleStyle>
      <a:lvl1pPr algn="l" defTabSz="609585" rtl="0" eaLnBrk="1" latinLnBrk="0" hangingPunct="1">
        <a:spcBef>
          <a:spcPct val="0"/>
        </a:spcBef>
        <a:buNone/>
        <a:defRPr sz="4267"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80990" indent="-380990" algn="l" defTabSz="609585" rtl="0" eaLnBrk="1" latinLnBrk="0" hangingPunct="1">
        <a:spcBef>
          <a:spcPct val="20000"/>
        </a:spcBef>
        <a:spcAft>
          <a:spcPts val="800"/>
        </a:spcAft>
        <a:buClr>
          <a:schemeClr val="accent1"/>
        </a:buClr>
        <a:buSzPct val="100000"/>
        <a:buFont typeface="Arial"/>
        <a:buChar char="•"/>
        <a:defRPr sz="2667"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990575" indent="-380990" algn="l" defTabSz="609585" rtl="0" eaLnBrk="1" latinLnBrk="0" hangingPunct="1">
        <a:spcBef>
          <a:spcPct val="20000"/>
        </a:spcBef>
        <a:spcAft>
          <a:spcPts val="800"/>
        </a:spcAft>
        <a:buClr>
          <a:schemeClr val="accent1"/>
        </a:buClr>
        <a:buSzPct val="100000"/>
        <a:buFont typeface="Arial"/>
        <a:buChar char="•"/>
        <a:defRPr sz="2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600160" indent="-380990" algn="l" defTabSz="609585" rtl="0" eaLnBrk="1" latinLnBrk="0" hangingPunct="1">
        <a:spcBef>
          <a:spcPct val="20000"/>
        </a:spcBef>
        <a:spcAft>
          <a:spcPts val="800"/>
        </a:spcAft>
        <a:buClr>
          <a:schemeClr val="accent1"/>
        </a:buClr>
        <a:buSzPct val="100000"/>
        <a:buFont typeface="Arial"/>
        <a:buChar char="•"/>
        <a:defRPr sz="2133"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2057349" indent="-228594" algn="l" defTabSz="609585" rtl="0" eaLnBrk="1" latinLnBrk="0" hangingPunct="1">
        <a:spcBef>
          <a:spcPct val="20000"/>
        </a:spcBef>
        <a:spcAft>
          <a:spcPts val="800"/>
        </a:spcAft>
        <a:buClr>
          <a:schemeClr val="accent1"/>
        </a:buClr>
        <a:buSzPct val="100000"/>
        <a:buFont typeface="Arial"/>
        <a:buChar char="•"/>
        <a:defRPr sz="1867"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666933" indent="-228594" algn="l" defTabSz="609585" rtl="0" eaLnBrk="1" latinLnBrk="0" hangingPunct="1">
        <a:spcBef>
          <a:spcPct val="20000"/>
        </a:spcBef>
        <a:spcAft>
          <a:spcPts val="800"/>
        </a:spcAft>
        <a:buClr>
          <a:schemeClr val="accent1"/>
        </a:buClr>
        <a:buSzPct val="100000"/>
        <a:buFont typeface="Arial"/>
        <a:buChar char="•"/>
        <a:defRPr sz="1867"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3352716" indent="-304792" algn="l" defTabSz="609585" rtl="0" eaLnBrk="1" latinLnBrk="0" hangingPunct="1">
        <a:spcBef>
          <a:spcPct val="20000"/>
        </a:spcBef>
        <a:spcAft>
          <a:spcPts val="8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3962301" indent="-304792" algn="l" defTabSz="609585" rtl="0" eaLnBrk="1" latinLnBrk="0" hangingPunct="1">
        <a:spcBef>
          <a:spcPct val="20000"/>
        </a:spcBef>
        <a:spcAft>
          <a:spcPts val="8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4571886" indent="-304792" algn="l" defTabSz="609585" rtl="0" eaLnBrk="1" latinLnBrk="0" hangingPunct="1">
        <a:spcBef>
          <a:spcPct val="20000"/>
        </a:spcBef>
        <a:spcAft>
          <a:spcPts val="8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5181470" indent="-304792" algn="l" defTabSz="609585" rtl="0" eaLnBrk="1" latinLnBrk="0" hangingPunct="1">
        <a:spcBef>
          <a:spcPct val="20000"/>
        </a:spcBef>
        <a:spcAft>
          <a:spcPts val="8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6.png"/><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7BDEA99-6B1B-3334-8AD9-8E7D2830EDD4}"/>
              </a:ext>
            </a:extLst>
          </p:cNvPr>
          <p:cNvSpPr txBox="1"/>
          <p:nvPr/>
        </p:nvSpPr>
        <p:spPr>
          <a:xfrm>
            <a:off x="12181114" y="914400"/>
            <a:ext cx="184731" cy="569387"/>
          </a:xfrm>
          <a:prstGeom prst="rect">
            <a:avLst/>
          </a:prstGeom>
          <a:noFill/>
        </p:spPr>
        <p:txBody>
          <a:bodyPr wrap="none" rtlCol="0">
            <a:spAutoFit/>
          </a:bodyPr>
          <a:lstStyle/>
          <a:p>
            <a:endParaRPr lang="en-SA"/>
          </a:p>
        </p:txBody>
      </p:sp>
      <p:sp>
        <p:nvSpPr>
          <p:cNvPr id="17" name="TextBox 16">
            <a:extLst>
              <a:ext uri="{FF2B5EF4-FFF2-40B4-BE49-F238E27FC236}">
                <a16:creationId xmlns:a16="http://schemas.microsoft.com/office/drawing/2014/main" id="{D139CE65-5A7E-CE4E-D680-E8F3D468DEFD}"/>
              </a:ext>
            </a:extLst>
          </p:cNvPr>
          <p:cNvSpPr txBox="1"/>
          <p:nvPr/>
        </p:nvSpPr>
        <p:spPr>
          <a:xfrm>
            <a:off x="13618029" y="7511143"/>
            <a:ext cx="184731" cy="369332"/>
          </a:xfrm>
          <a:prstGeom prst="rect">
            <a:avLst/>
          </a:prstGeom>
          <a:noFill/>
        </p:spPr>
        <p:txBody>
          <a:bodyPr wrap="none" rtlCol="0">
            <a:spAutoFit/>
          </a:bodyPr>
          <a:lstStyle/>
          <a:p>
            <a:endParaRPr lang="en-SA"/>
          </a:p>
        </p:txBody>
      </p:sp>
      <p:sp>
        <p:nvSpPr>
          <p:cNvPr id="20" name="TextBox 19">
            <a:extLst>
              <a:ext uri="{FF2B5EF4-FFF2-40B4-BE49-F238E27FC236}">
                <a16:creationId xmlns:a16="http://schemas.microsoft.com/office/drawing/2014/main" id="{D286B37F-37B9-0B6C-9151-11AB38F5D59E}"/>
              </a:ext>
            </a:extLst>
          </p:cNvPr>
          <p:cNvSpPr txBox="1"/>
          <p:nvPr/>
        </p:nvSpPr>
        <p:spPr>
          <a:xfrm>
            <a:off x="195944" y="1263525"/>
            <a:ext cx="15724414" cy="7094250"/>
          </a:xfrm>
          <a:prstGeom prst="rect">
            <a:avLst/>
          </a:prstGeom>
          <a:noFill/>
        </p:spPr>
        <p:txBody>
          <a:bodyPr wrap="square">
            <a:spAutoFit/>
          </a:bodyPr>
          <a:lstStyle/>
          <a:p>
            <a:endParaRPr lang="en-US" sz="4000">
              <a:latin typeface="Century Gothic" panose="020B0502020202020204" pitchFamily="34" charset="0"/>
            </a:endParaRPr>
          </a:p>
          <a:p>
            <a:r>
              <a:rPr lang="en-US" sz="4000">
                <a:latin typeface="Century Gothic" panose="020B0502020202020204" pitchFamily="34" charset="0"/>
              </a:rPr>
              <a:t>22F_CST2106 - Data Visualization Topics</a:t>
            </a:r>
            <a:endParaRPr lang="en-SA" sz="4000">
              <a:latin typeface="Century Gothic" panose="020B0502020202020204" pitchFamily="34" charset="0"/>
            </a:endParaRPr>
          </a:p>
          <a:p>
            <a:r>
              <a:rPr lang="en-GB" sz="4000">
                <a:latin typeface="Century Gothic" panose="020B0502020202020204" pitchFamily="34" charset="0"/>
              </a:rPr>
              <a:t>Final Project Presentation </a:t>
            </a:r>
            <a:endParaRPr lang="en-US" sz="4000">
              <a:latin typeface="Century Gothic" panose="020B0502020202020204" pitchFamily="34" charset="0"/>
            </a:endParaRPr>
          </a:p>
          <a:p>
            <a:r>
              <a:rPr lang="en-US" sz="4000">
                <a:latin typeface="Century Gothic" panose="020B0502020202020204" pitchFamily="34" charset="0"/>
              </a:rPr>
              <a:t>Topic : Growth of World Population and Future Prediction</a:t>
            </a:r>
          </a:p>
          <a:p>
            <a:pPr algn="r"/>
            <a:endParaRPr lang="en-GB" sz="4400">
              <a:solidFill>
                <a:schemeClr val="bg1"/>
              </a:solidFill>
              <a:latin typeface="Century Gothic" panose="020B0502020202020204" pitchFamily="34" charset="0"/>
            </a:endParaRPr>
          </a:p>
          <a:p>
            <a:endParaRPr lang="en-GB" sz="4400">
              <a:solidFill>
                <a:schemeClr val="bg1"/>
              </a:solidFill>
              <a:latin typeface="Century Gothic" panose="020B0502020202020204" pitchFamily="34" charset="0"/>
            </a:endParaRPr>
          </a:p>
          <a:p>
            <a:pPr algn="r"/>
            <a:endParaRPr lang="en-US" sz="3200">
              <a:solidFill>
                <a:schemeClr val="accent4">
                  <a:lumMod val="40000"/>
                  <a:lumOff val="60000"/>
                </a:schemeClr>
              </a:solidFill>
              <a:latin typeface="Century Gothic" panose="020B0502020202020204" pitchFamily="34" charset="0"/>
            </a:endParaRPr>
          </a:p>
          <a:p>
            <a:pPr algn="r"/>
            <a:endParaRPr lang="en-US" sz="2500">
              <a:solidFill>
                <a:schemeClr val="accent4">
                  <a:lumMod val="40000"/>
                  <a:lumOff val="60000"/>
                </a:schemeClr>
              </a:solidFill>
              <a:latin typeface="Century Gothic" panose="020B0502020202020204" pitchFamily="34" charset="0"/>
            </a:endParaRPr>
          </a:p>
          <a:p>
            <a:pPr algn="r"/>
            <a:r>
              <a:rPr lang="en-US" sz="2500">
                <a:solidFill>
                  <a:schemeClr val="accent4">
                    <a:lumMod val="40000"/>
                    <a:lumOff val="60000"/>
                  </a:schemeClr>
                </a:solidFill>
                <a:latin typeface="Century Gothic" panose="020B0502020202020204" pitchFamily="34" charset="0"/>
              </a:rPr>
              <a:t>Alin Mary Varghese </a:t>
            </a:r>
          </a:p>
          <a:p>
            <a:pPr algn="r"/>
            <a:r>
              <a:rPr lang="en-US" sz="2500">
                <a:solidFill>
                  <a:schemeClr val="accent4">
                    <a:lumMod val="40000"/>
                    <a:lumOff val="60000"/>
                  </a:schemeClr>
                </a:solidFill>
                <a:latin typeface="Century Gothic" panose="020B0502020202020204" pitchFamily="34" charset="0"/>
              </a:rPr>
              <a:t>Oluwatomiloba Omoloba Sarah </a:t>
            </a:r>
          </a:p>
          <a:p>
            <a:pPr algn="r"/>
            <a:r>
              <a:rPr lang="en-US" sz="2500">
                <a:solidFill>
                  <a:schemeClr val="accent4">
                    <a:lumMod val="40000"/>
                    <a:lumOff val="60000"/>
                  </a:schemeClr>
                </a:solidFill>
                <a:latin typeface="Century Gothic" panose="020B0502020202020204" pitchFamily="34" charset="0"/>
              </a:rPr>
              <a:t>Ozal Ganatra</a:t>
            </a:r>
          </a:p>
          <a:p>
            <a:pPr algn="r"/>
            <a:r>
              <a:rPr lang="en-US" sz="2500">
                <a:solidFill>
                  <a:schemeClr val="accent4">
                    <a:lumMod val="40000"/>
                    <a:lumOff val="60000"/>
                  </a:schemeClr>
                </a:solidFill>
                <a:latin typeface="Century Gothic" panose="020B0502020202020204" pitchFamily="34" charset="0"/>
              </a:rPr>
              <a:t>Wali Hyder </a:t>
            </a:r>
          </a:p>
          <a:p>
            <a:endParaRPr lang="en-US" sz="2500">
              <a:solidFill>
                <a:schemeClr val="accent4">
                  <a:lumMod val="40000"/>
                  <a:lumOff val="60000"/>
                </a:schemeClr>
              </a:solidFill>
              <a:latin typeface="Century Gothic" panose="020B0502020202020204" pitchFamily="34" charset="0"/>
            </a:endParaRPr>
          </a:p>
          <a:p>
            <a:r>
              <a:rPr lang="en-US" sz="2500">
                <a:solidFill>
                  <a:schemeClr val="accent4">
                    <a:lumMod val="40000"/>
                    <a:lumOff val="60000"/>
                  </a:schemeClr>
                </a:solidFill>
                <a:latin typeface="Century Gothic" panose="020B0502020202020204" pitchFamily="34" charset="0"/>
              </a:rPr>
              <a:t>December 5th ,2022</a:t>
            </a:r>
            <a:endParaRPr lang="en-SA" sz="2500">
              <a:solidFill>
                <a:schemeClr val="accent4">
                  <a:lumMod val="40000"/>
                  <a:lumOff val="60000"/>
                </a:schemeClr>
              </a:solidFill>
              <a:latin typeface="Century Gothic" panose="020B0502020202020204" pitchFamily="34" charset="0"/>
            </a:endParaRPr>
          </a:p>
        </p:txBody>
      </p:sp>
    </p:spTree>
    <p:extLst>
      <p:ext uri="{BB962C8B-B14F-4D97-AF65-F5344CB8AC3E}">
        <p14:creationId xmlns:p14="http://schemas.microsoft.com/office/powerpoint/2010/main" val="3695813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22951AB-7A63-DBF5-88A2-364471DDE6A6}"/>
              </a:ext>
            </a:extLst>
          </p:cNvPr>
          <p:cNvSpPr>
            <a:spLocks noGrp="1"/>
          </p:cNvSpPr>
          <p:nvPr>
            <p:ph type="sldNum" sz="quarter" idx="19"/>
          </p:nvPr>
        </p:nvSpPr>
        <p:spPr>
          <a:xfrm>
            <a:off x="14020051" y="8504170"/>
            <a:ext cx="734961" cy="486834"/>
          </a:xfrm>
        </p:spPr>
        <p:txBody>
          <a:bodyPr vert="horz" lIns="91440" tIns="45720" rIns="91440" bIns="45720" rtlCol="0" anchor="ctr">
            <a:normAutofit/>
          </a:bodyPr>
          <a:lstStyle/>
          <a:p>
            <a:pPr>
              <a:spcAft>
                <a:spcPts val="600"/>
              </a:spcAft>
            </a:pPr>
            <a:fld id="{DEF3F5F5-7776-394F-A41F-3BAFC9CC9F8E}" type="slidenum">
              <a:rPr lang="en-US" sz="1800" dirty="0">
                <a:solidFill>
                  <a:srgbClr val="FFFFFF"/>
                </a:solidFill>
              </a:rPr>
              <a:pPr>
                <a:spcAft>
                  <a:spcPts val="600"/>
                </a:spcAft>
              </a:pPr>
              <a:t>10</a:t>
            </a:fld>
            <a:endParaRPr lang="en-US" sz="1400">
              <a:solidFill>
                <a:srgbClr val="FFFFFF"/>
              </a:solidFill>
            </a:endParaRPr>
          </a:p>
        </p:txBody>
      </p:sp>
      <p:pic>
        <p:nvPicPr>
          <p:cNvPr id="3" name="Picture 3" descr="Chart&#10;&#10;Description automatically generated">
            <a:extLst>
              <a:ext uri="{FF2B5EF4-FFF2-40B4-BE49-F238E27FC236}">
                <a16:creationId xmlns:a16="http://schemas.microsoft.com/office/drawing/2014/main" id="{C7674306-C672-1760-3789-EE6B69A1FBDD}"/>
              </a:ext>
            </a:extLst>
          </p:cNvPr>
          <p:cNvPicPr>
            <a:picLocks noChangeAspect="1"/>
          </p:cNvPicPr>
          <p:nvPr/>
        </p:nvPicPr>
        <p:blipFill>
          <a:blip r:embed="rId3"/>
          <a:stretch>
            <a:fillRect/>
          </a:stretch>
        </p:blipFill>
        <p:spPr>
          <a:xfrm>
            <a:off x="1225218" y="408267"/>
            <a:ext cx="13236322" cy="7422908"/>
          </a:xfrm>
          <a:prstGeom prst="rect">
            <a:avLst/>
          </a:prstGeom>
        </p:spPr>
      </p:pic>
    </p:spTree>
    <p:extLst>
      <p:ext uri="{BB962C8B-B14F-4D97-AF65-F5344CB8AC3E}">
        <p14:creationId xmlns:p14="http://schemas.microsoft.com/office/powerpoint/2010/main" val="141732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22951AB-7A63-DBF5-88A2-364471DDE6A6}"/>
              </a:ext>
            </a:extLst>
          </p:cNvPr>
          <p:cNvSpPr>
            <a:spLocks noGrp="1"/>
          </p:cNvSpPr>
          <p:nvPr>
            <p:ph type="sldNum" sz="quarter" idx="19"/>
          </p:nvPr>
        </p:nvSpPr>
        <p:spPr>
          <a:xfrm>
            <a:off x="14744547" y="8452000"/>
            <a:ext cx="529132" cy="486834"/>
          </a:xfrm>
        </p:spPr>
        <p:txBody>
          <a:bodyPr/>
          <a:lstStyle/>
          <a:p>
            <a:fld id="{DEF3F5F5-7776-394F-A41F-3BAFC9CC9F8E}" type="slidenum">
              <a:rPr lang="en-US" sz="1800" dirty="0" smtClean="0">
                <a:solidFill>
                  <a:schemeClr val="tx1"/>
                </a:solidFill>
              </a:rPr>
              <a:pPr/>
              <a:t>11</a:t>
            </a:fld>
            <a:endParaRPr lang="en-US" sz="1800">
              <a:solidFill>
                <a:schemeClr val="tx1"/>
              </a:solidFill>
            </a:endParaRPr>
          </a:p>
        </p:txBody>
      </p:sp>
      <p:sp>
        <p:nvSpPr>
          <p:cNvPr id="3" name="TextBox 2">
            <a:extLst>
              <a:ext uri="{FF2B5EF4-FFF2-40B4-BE49-F238E27FC236}">
                <a16:creationId xmlns:a16="http://schemas.microsoft.com/office/drawing/2014/main" id="{0D82D808-F6F6-D00B-80E5-A1E1E6E93652}"/>
              </a:ext>
            </a:extLst>
          </p:cNvPr>
          <p:cNvSpPr txBox="1"/>
          <p:nvPr/>
        </p:nvSpPr>
        <p:spPr>
          <a:xfrm>
            <a:off x="12648446" y="921147"/>
            <a:ext cx="3202042" cy="6186309"/>
          </a:xfrm>
          <a:prstGeom prst="rect">
            <a:avLst/>
          </a:prstGeom>
          <a:noFill/>
        </p:spPr>
        <p:txBody>
          <a:bodyPr wrap="square" lIns="91440" tIns="45720" rIns="91440" bIns="45720" rtlCol="0" anchor="t">
            <a:spAutoFit/>
          </a:bodyPr>
          <a:lstStyle/>
          <a:p>
            <a:pPr marL="342900" indent="-342900">
              <a:buFont typeface="Arial"/>
              <a:buChar char="•"/>
            </a:pPr>
            <a:r>
              <a:rPr lang="en-US" sz="2200"/>
              <a:t>Males have a higher death rate and a lower life expectancy rate than women.</a:t>
            </a:r>
            <a:endParaRPr lang="en-US"/>
          </a:p>
          <a:p>
            <a:pPr marL="342900" indent="-342900">
              <a:buFont typeface="Arial"/>
              <a:buChar char="•"/>
            </a:pPr>
            <a:endParaRPr lang="en-US" sz="2200"/>
          </a:p>
          <a:p>
            <a:pPr marL="342900" indent="-342900">
              <a:buFont typeface="Arial"/>
              <a:buChar char="•"/>
            </a:pPr>
            <a:r>
              <a:rPr lang="en-US" sz="2200"/>
              <a:t>The overall mortality rate is dropping and life expectancy rate increasing for the population.</a:t>
            </a:r>
          </a:p>
          <a:p>
            <a:pPr marL="342900" indent="-342900">
              <a:buFont typeface="Arial"/>
              <a:buChar char="•"/>
            </a:pPr>
            <a:endParaRPr lang="en-US" sz="2200"/>
          </a:p>
          <a:p>
            <a:pPr marL="342900" indent="-342900">
              <a:buFont typeface="Arial"/>
              <a:buChar char="•"/>
            </a:pPr>
            <a:r>
              <a:rPr lang="en-US" sz="2200">
                <a:ea typeface="+mn-lt"/>
                <a:cs typeface="+mn-lt"/>
              </a:rPr>
              <a:t>As health is rapidly improving around the world, life expectancy is also increasing rapidly</a:t>
            </a:r>
            <a:endParaRPr lang="en-US" sz="2200"/>
          </a:p>
        </p:txBody>
      </p:sp>
      <p:pic>
        <p:nvPicPr>
          <p:cNvPr id="2" name="Picture 4" descr="Chart, line chart&#10;&#10;Description automatically generated">
            <a:extLst>
              <a:ext uri="{FF2B5EF4-FFF2-40B4-BE49-F238E27FC236}">
                <a16:creationId xmlns:a16="http://schemas.microsoft.com/office/drawing/2014/main" id="{553D507F-7102-CF6B-47A6-B3561A2F1569}"/>
              </a:ext>
            </a:extLst>
          </p:cNvPr>
          <p:cNvPicPr>
            <a:picLocks noChangeAspect="1"/>
          </p:cNvPicPr>
          <p:nvPr/>
        </p:nvPicPr>
        <p:blipFill>
          <a:blip r:embed="rId2"/>
          <a:stretch>
            <a:fillRect/>
          </a:stretch>
        </p:blipFill>
        <p:spPr>
          <a:xfrm>
            <a:off x="318335" y="389824"/>
            <a:ext cx="12048055" cy="7595840"/>
          </a:xfrm>
          <a:prstGeom prst="rect">
            <a:avLst/>
          </a:prstGeom>
        </p:spPr>
      </p:pic>
    </p:spTree>
    <p:extLst>
      <p:ext uri="{BB962C8B-B14F-4D97-AF65-F5344CB8AC3E}">
        <p14:creationId xmlns:p14="http://schemas.microsoft.com/office/powerpoint/2010/main" val="1317787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22951AB-7A63-DBF5-88A2-364471DDE6A6}"/>
              </a:ext>
            </a:extLst>
          </p:cNvPr>
          <p:cNvSpPr>
            <a:spLocks noGrp="1"/>
          </p:cNvSpPr>
          <p:nvPr>
            <p:ph type="sldNum" sz="quarter" idx="19"/>
          </p:nvPr>
        </p:nvSpPr>
        <p:spPr>
          <a:xfrm>
            <a:off x="14790002" y="8497455"/>
            <a:ext cx="529132" cy="486834"/>
          </a:xfrm>
        </p:spPr>
        <p:txBody>
          <a:bodyPr/>
          <a:lstStyle/>
          <a:p>
            <a:fld id="{DEF3F5F5-7776-394F-A41F-3BAFC9CC9F8E}" type="slidenum">
              <a:rPr lang="en-US" sz="1800" dirty="0" smtClean="0">
                <a:solidFill>
                  <a:schemeClr val="tx1"/>
                </a:solidFill>
              </a:rPr>
              <a:pPr/>
              <a:t>12</a:t>
            </a:fld>
            <a:endParaRPr lang="en-US" sz="1800">
              <a:solidFill>
                <a:schemeClr val="tx1"/>
              </a:solidFill>
            </a:endParaRPr>
          </a:p>
        </p:txBody>
      </p:sp>
      <p:sp>
        <p:nvSpPr>
          <p:cNvPr id="2" name="TextBox 1">
            <a:extLst>
              <a:ext uri="{FF2B5EF4-FFF2-40B4-BE49-F238E27FC236}">
                <a16:creationId xmlns:a16="http://schemas.microsoft.com/office/drawing/2014/main" id="{7C4B7609-90A2-FB63-C278-F3948DA0C66F}"/>
              </a:ext>
            </a:extLst>
          </p:cNvPr>
          <p:cNvSpPr txBox="1"/>
          <p:nvPr/>
        </p:nvSpPr>
        <p:spPr>
          <a:xfrm>
            <a:off x="48549" y="1582489"/>
            <a:ext cx="4903270" cy="7017306"/>
          </a:xfrm>
          <a:prstGeom prst="rect">
            <a:avLst/>
          </a:prstGeom>
          <a:noFill/>
        </p:spPr>
        <p:txBody>
          <a:bodyPr wrap="square" lIns="91440" tIns="45720" rIns="91440" bIns="45720" rtlCol="0" anchor="t">
            <a:spAutoFit/>
          </a:bodyPr>
          <a:lstStyle/>
          <a:p>
            <a:pPr marL="342900" indent="-342900" algn="just">
              <a:buFont typeface="Arial"/>
              <a:buChar char="•"/>
            </a:pPr>
            <a:r>
              <a:rPr lang="en-US" sz="2400">
                <a:effectLst/>
                <a:latin typeface="Century Gothic"/>
                <a:ea typeface="Times New Roman" panose="02020603050405020304" pitchFamily="18" charset="0"/>
              </a:rPr>
              <a:t>90 billion to 110 billion people have been born from the dawn of humanity till now [3]</a:t>
            </a:r>
            <a:endParaRPr lang="en-US">
              <a:latin typeface="Century Gothic"/>
            </a:endParaRPr>
          </a:p>
          <a:p>
            <a:pPr marL="342900" indent="-342900" algn="just">
              <a:buFont typeface="Arial"/>
              <a:buChar char="•"/>
            </a:pPr>
            <a:endParaRPr lang="en-US" sz="2400">
              <a:effectLst/>
              <a:latin typeface="Century Gothic"/>
              <a:ea typeface="Times New Roman" panose="02020603050405020304" pitchFamily="18" charset="0"/>
              <a:cs typeface="Calibri" panose="020F0502020204030204" pitchFamily="34" charset="0"/>
            </a:endParaRPr>
          </a:p>
          <a:p>
            <a:pPr marL="342900" indent="-342900" algn="just">
              <a:buFont typeface="Arial"/>
              <a:buChar char="•"/>
            </a:pPr>
            <a:endParaRPr lang="en-US" sz="2400">
              <a:latin typeface="Century Gothic"/>
              <a:cs typeface="Calibri" panose="020F0502020204030204" pitchFamily="34" charset="0"/>
            </a:endParaRPr>
          </a:p>
          <a:p>
            <a:pPr marL="342900" indent="-342900" algn="just">
              <a:buFont typeface="Arial"/>
              <a:buChar char="•"/>
            </a:pPr>
            <a:endParaRPr lang="en-US" sz="2400">
              <a:latin typeface="Century Gothic"/>
              <a:cs typeface="Calibri" panose="020F0502020204030204" pitchFamily="34" charset="0"/>
            </a:endParaRPr>
          </a:p>
          <a:p>
            <a:pPr marL="342900" indent="-342900" algn="just">
              <a:buFont typeface="Arial"/>
              <a:buChar char="•"/>
            </a:pPr>
            <a:r>
              <a:rPr lang="en-US" sz="2400">
                <a:latin typeface="Century Gothic"/>
                <a:ea typeface="Times New Roman" panose="02020603050405020304" pitchFamily="18" charset="0"/>
              </a:rPr>
              <a:t>T</a:t>
            </a:r>
            <a:r>
              <a:rPr lang="en-US" sz="2400">
                <a:effectLst/>
                <a:latin typeface="Century Gothic"/>
                <a:ea typeface="Times New Roman" panose="02020603050405020304" pitchFamily="18" charset="0"/>
              </a:rPr>
              <a:t>he world’s current population is the highest, it has ever been at any given time.</a:t>
            </a:r>
            <a:endParaRPr lang="en-US" sz="2400">
              <a:effectLst/>
              <a:latin typeface="Century Gothic"/>
              <a:ea typeface="Times New Roman" panose="02020603050405020304" pitchFamily="18" charset="0"/>
              <a:cs typeface="Calibri" panose="020F0502020204030204" pitchFamily="34" charset="0"/>
            </a:endParaRPr>
          </a:p>
          <a:p>
            <a:pPr marL="342900" indent="-342900" algn="just">
              <a:buFont typeface="Arial"/>
              <a:buChar char="•"/>
            </a:pPr>
            <a:endParaRPr lang="en-US" sz="2400">
              <a:latin typeface="Century Gothic"/>
              <a:ea typeface="Times New Roman" panose="02020603050405020304" pitchFamily="18" charset="0"/>
              <a:cs typeface="Calibri" panose="020F0502020204030204" pitchFamily="34" charset="0"/>
            </a:endParaRPr>
          </a:p>
          <a:p>
            <a:pPr marL="342900" indent="-342900" algn="just">
              <a:buFont typeface="Arial"/>
              <a:buChar char="•"/>
            </a:pPr>
            <a:endParaRPr lang="en-US" sz="2400">
              <a:latin typeface="Century Gothic"/>
              <a:ea typeface="Times New Roman" panose="02020603050405020304" pitchFamily="18" charset="0"/>
              <a:cs typeface="Calibri" panose="020F0502020204030204" pitchFamily="34" charset="0"/>
            </a:endParaRPr>
          </a:p>
          <a:p>
            <a:pPr marL="342900" indent="-342900" algn="just">
              <a:buFont typeface="Arial"/>
              <a:buChar char="•"/>
            </a:pPr>
            <a:endParaRPr lang="en-US" sz="2400">
              <a:latin typeface="Century Gothic"/>
              <a:ea typeface="Times New Roman" panose="02020603050405020304" pitchFamily="18" charset="0"/>
              <a:cs typeface="Calibri" panose="020F0502020204030204" pitchFamily="34" charset="0"/>
            </a:endParaRPr>
          </a:p>
          <a:p>
            <a:pPr marL="342900" indent="-342900" algn="just">
              <a:buFont typeface="Arial"/>
              <a:buChar char="•"/>
            </a:pPr>
            <a:r>
              <a:rPr lang="en-US" sz="2400">
                <a:effectLst/>
                <a:latin typeface="Century Gothic"/>
                <a:ea typeface="Times New Roman" panose="02020603050405020304" pitchFamily="18" charset="0"/>
              </a:rPr>
              <a:t>From 1950 till date countries in the top 20 range have seen their total birth rate drop and death rate rise</a:t>
            </a:r>
            <a:endParaRPr lang="en-US" sz="2400">
              <a:effectLst/>
              <a:latin typeface="Century Gothic"/>
              <a:ea typeface="Times New Roman" panose="02020603050405020304" pitchFamily="18" charset="0"/>
              <a:cs typeface="Calibri" panose="020F0502020204030204" pitchFamily="34" charset="0"/>
            </a:endParaRPr>
          </a:p>
          <a:p>
            <a:pPr marL="342900" indent="-342900">
              <a:buFont typeface="Arial"/>
              <a:buChar char="•"/>
            </a:pPr>
            <a:endParaRPr lang="en-US" sz="2400">
              <a:latin typeface="Calibri" panose="020F0502020204030204" pitchFamily="34" charset="0"/>
              <a:ea typeface="Times New Roman" panose="02020603050405020304" pitchFamily="18" charset="0"/>
              <a:cs typeface="Calibri" panose="020F0502020204030204" pitchFamily="34" charset="0"/>
            </a:endParaRPr>
          </a:p>
          <a:p>
            <a:pPr marL="285750" indent="-285750">
              <a:buFont typeface="Wingdings" panose="05000000000000000000" pitchFamily="2" charset="2"/>
              <a:buChar char="q"/>
            </a:pPr>
            <a:endParaRPr lang="en-CA"/>
          </a:p>
        </p:txBody>
      </p:sp>
      <p:pic>
        <p:nvPicPr>
          <p:cNvPr id="4" name="Picture 4" descr="Graphical user interface, application&#10;&#10;Description automatically generated">
            <a:extLst>
              <a:ext uri="{FF2B5EF4-FFF2-40B4-BE49-F238E27FC236}">
                <a16:creationId xmlns:a16="http://schemas.microsoft.com/office/drawing/2014/main" id="{240F8AC5-0A31-DBAE-8B6A-4B26AF155478}"/>
              </a:ext>
            </a:extLst>
          </p:cNvPr>
          <p:cNvPicPr>
            <a:picLocks noChangeAspect="1"/>
          </p:cNvPicPr>
          <p:nvPr/>
        </p:nvPicPr>
        <p:blipFill>
          <a:blip r:embed="rId2"/>
          <a:stretch>
            <a:fillRect/>
          </a:stretch>
        </p:blipFill>
        <p:spPr>
          <a:xfrm>
            <a:off x="5013302" y="408400"/>
            <a:ext cx="11032841" cy="7670213"/>
          </a:xfrm>
          <a:prstGeom prst="rect">
            <a:avLst/>
          </a:prstGeom>
        </p:spPr>
      </p:pic>
    </p:spTree>
    <p:extLst>
      <p:ext uri="{BB962C8B-B14F-4D97-AF65-F5344CB8AC3E}">
        <p14:creationId xmlns:p14="http://schemas.microsoft.com/office/powerpoint/2010/main" val="104454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C9FC1-5B6D-3FBD-0E32-4E0F2455E040}"/>
              </a:ext>
            </a:extLst>
          </p:cNvPr>
          <p:cNvSpPr>
            <a:spLocks noGrp="1"/>
          </p:cNvSpPr>
          <p:nvPr>
            <p:ph type="title"/>
          </p:nvPr>
        </p:nvSpPr>
        <p:spPr/>
        <p:txBody>
          <a:bodyPr/>
          <a:lstStyle/>
          <a:p>
            <a:r>
              <a:rPr lang="en-CA" sz="4000" b="0">
                <a:solidFill>
                  <a:schemeClr val="tx1"/>
                </a:solidFill>
              </a:rPr>
              <a:t>Continuation</a:t>
            </a:r>
            <a:endParaRPr lang="en-CA" sz="4000" b="0">
              <a:solidFill>
                <a:schemeClr val="tx1"/>
              </a:solidFill>
              <a:effectLst>
                <a:glow rad="38100">
                  <a:srgbClr val="000000">
                    <a:lumMod val="65000"/>
                    <a:lumOff val="35000"/>
                    <a:alpha val="40000"/>
                  </a:srgbClr>
                </a:glow>
                <a:outerShdw blurRad="28575" dist="38100" dir="14040000" algn="tl" rotWithShape="0">
                  <a:srgbClr val="000000">
                    <a:alpha val="25000"/>
                  </a:srgbClr>
                </a:outerShdw>
              </a:effectLst>
            </a:endParaRPr>
          </a:p>
        </p:txBody>
      </p:sp>
      <p:sp>
        <p:nvSpPr>
          <p:cNvPr id="3" name="Text Placeholder 2">
            <a:extLst>
              <a:ext uri="{FF2B5EF4-FFF2-40B4-BE49-F238E27FC236}">
                <a16:creationId xmlns:a16="http://schemas.microsoft.com/office/drawing/2014/main" id="{4A763BB2-6DD6-504D-6A65-B7B756DBEA03}"/>
              </a:ext>
            </a:extLst>
          </p:cNvPr>
          <p:cNvSpPr>
            <a:spLocks noGrp="1"/>
          </p:cNvSpPr>
          <p:nvPr>
            <p:ph type="body" sz="quarter" idx="15"/>
          </p:nvPr>
        </p:nvSpPr>
        <p:spPr/>
        <p:txBody>
          <a:bodyPr>
            <a:normAutofit/>
          </a:bodyPr>
          <a:lstStyle/>
          <a:p>
            <a:pPr marL="380365" indent="-380365"/>
            <a:endParaRPr lang="en-CA" sz="2650"/>
          </a:p>
          <a:p>
            <a:pPr marL="380365" indent="-380365"/>
            <a:endParaRPr lang="en-CA" sz="2650"/>
          </a:p>
          <a:p>
            <a:pPr marL="380365" indent="-380365"/>
            <a:endParaRPr lang="en-CA" sz="2650"/>
          </a:p>
          <a:p>
            <a:pPr marL="380365" indent="-380365"/>
            <a:endParaRPr lang="en-CA" sz="2650"/>
          </a:p>
          <a:p>
            <a:pPr marL="380365" indent="-380365"/>
            <a:endParaRPr lang="en-CA" sz="2650"/>
          </a:p>
          <a:p>
            <a:pPr marL="380365" indent="-380365"/>
            <a:endParaRPr lang="en-CA" sz="2650"/>
          </a:p>
          <a:p>
            <a:pPr marL="380365" indent="-380365"/>
            <a:r>
              <a:rPr lang="en-CA" sz="2650"/>
              <a:t>China</a:t>
            </a:r>
            <a:endParaRPr lang="en-US" sz="2650">
              <a:effectLst>
                <a:glow rad="38100">
                  <a:srgbClr val="000000">
                    <a:lumMod val="50000"/>
                    <a:lumOff val="50000"/>
                    <a:alpha val="20000"/>
                  </a:srgbClr>
                </a:glow>
                <a:outerShdw blurRad="44450" dist="12700" dir="13860000" algn="tl" rotWithShape="0">
                  <a:srgbClr val="000000">
                    <a:alpha val="20000"/>
                  </a:srgbClr>
                </a:outerShdw>
              </a:effectLst>
            </a:endParaRPr>
          </a:p>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p:txBody>
      </p:sp>
      <p:sp>
        <p:nvSpPr>
          <p:cNvPr id="4" name="Text Placeholder 3">
            <a:extLst>
              <a:ext uri="{FF2B5EF4-FFF2-40B4-BE49-F238E27FC236}">
                <a16:creationId xmlns:a16="http://schemas.microsoft.com/office/drawing/2014/main" id="{2664F208-B093-47DD-5A75-70A1DBDA9836}"/>
              </a:ext>
            </a:extLst>
          </p:cNvPr>
          <p:cNvSpPr>
            <a:spLocks noGrp="1"/>
          </p:cNvSpPr>
          <p:nvPr>
            <p:ph type="body" sz="quarter" idx="16"/>
          </p:nvPr>
        </p:nvSpPr>
        <p:spPr/>
        <p:txBody>
          <a:bodyPr/>
          <a:lstStyle/>
          <a:p>
            <a:pPr marL="380365" indent="-380365"/>
            <a:endParaRPr lang="en-CA" sz="2650"/>
          </a:p>
          <a:p>
            <a:pPr marL="380365" indent="-380365"/>
            <a:endParaRPr lang="en-CA" sz="2650"/>
          </a:p>
          <a:p>
            <a:pPr marL="380365" indent="-380365"/>
            <a:endParaRPr lang="en-CA" sz="2650"/>
          </a:p>
          <a:p>
            <a:pPr marL="380365" indent="-380365"/>
            <a:endParaRPr lang="en-CA" sz="2650"/>
          </a:p>
          <a:p>
            <a:pPr marL="380365" indent="-380365"/>
            <a:endParaRPr lang="en-CA" sz="2650"/>
          </a:p>
          <a:p>
            <a:pPr marL="380365" indent="-380365"/>
            <a:endParaRPr lang="en-CA" sz="2650"/>
          </a:p>
          <a:p>
            <a:pPr marL="380365" indent="-380365"/>
            <a:r>
              <a:rPr lang="en-CA" sz="2650"/>
              <a:t>Mexico</a:t>
            </a:r>
            <a:endParaRPr lang="en-CA"/>
          </a:p>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p:txBody>
      </p:sp>
      <p:sp>
        <p:nvSpPr>
          <p:cNvPr id="5" name="Text Placeholder 4">
            <a:extLst>
              <a:ext uri="{FF2B5EF4-FFF2-40B4-BE49-F238E27FC236}">
                <a16:creationId xmlns:a16="http://schemas.microsoft.com/office/drawing/2014/main" id="{1EA36644-0631-CC88-30BF-70096F1B3E9A}"/>
              </a:ext>
            </a:extLst>
          </p:cNvPr>
          <p:cNvSpPr>
            <a:spLocks noGrp="1"/>
          </p:cNvSpPr>
          <p:nvPr>
            <p:ph type="body" sz="quarter" idx="17"/>
          </p:nvPr>
        </p:nvSpPr>
        <p:spPr/>
        <p:txBody>
          <a:bodyPr/>
          <a:lstStyle/>
          <a:p>
            <a:pPr marL="380365" indent="-380365"/>
            <a:endParaRPr lang="en-CA" sz="2650"/>
          </a:p>
          <a:p>
            <a:pPr marL="380365" indent="-380365"/>
            <a:endParaRPr lang="en-CA" sz="2650"/>
          </a:p>
          <a:p>
            <a:pPr marL="380365" indent="-380365"/>
            <a:endParaRPr lang="en-CA" sz="2650"/>
          </a:p>
          <a:p>
            <a:pPr marL="380365" indent="-380365"/>
            <a:endParaRPr lang="en-CA" sz="2650"/>
          </a:p>
          <a:p>
            <a:pPr marL="380365" indent="-380365"/>
            <a:endParaRPr lang="en-CA" sz="2650"/>
          </a:p>
          <a:p>
            <a:pPr marL="380365" indent="-380365"/>
            <a:endParaRPr lang="en-CA"/>
          </a:p>
          <a:p>
            <a:pPr marL="380365" indent="-380365"/>
            <a:r>
              <a:rPr lang="en-CA" sz="2650"/>
              <a:t>Japan</a:t>
            </a:r>
            <a:endParaRPr lang="en-CA" sz="2650">
              <a:effectLst>
                <a:glow rad="38100">
                  <a:srgbClr val="000000">
                    <a:lumMod val="50000"/>
                    <a:lumOff val="50000"/>
                    <a:alpha val="20000"/>
                  </a:srgbClr>
                </a:glow>
                <a:outerShdw blurRad="44450" dist="12700" dir="13860000" algn="tl" rotWithShape="0">
                  <a:srgbClr val="000000">
                    <a:alpha val="20000"/>
                  </a:srgbClr>
                </a:outerShdw>
              </a:effectLst>
            </a:endParaRPr>
          </a:p>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p:txBody>
      </p:sp>
      <p:sp>
        <p:nvSpPr>
          <p:cNvPr id="6" name="Slide Number Placeholder 5">
            <a:extLst>
              <a:ext uri="{FF2B5EF4-FFF2-40B4-BE49-F238E27FC236}">
                <a16:creationId xmlns:a16="http://schemas.microsoft.com/office/drawing/2014/main" id="{E9869981-AFBD-8259-EEE5-1686A65EA0E9}"/>
              </a:ext>
            </a:extLst>
          </p:cNvPr>
          <p:cNvSpPr>
            <a:spLocks noGrp="1"/>
          </p:cNvSpPr>
          <p:nvPr>
            <p:ph type="sldNum" sz="quarter" idx="19"/>
          </p:nvPr>
        </p:nvSpPr>
        <p:spPr>
          <a:xfrm>
            <a:off x="14702872" y="8497454"/>
            <a:ext cx="529132" cy="486834"/>
          </a:xfrm>
        </p:spPr>
        <p:txBody>
          <a:bodyPr/>
          <a:lstStyle/>
          <a:p>
            <a:fld id="{DEF3F5F5-7776-394F-A41F-3BAFC9CC9F8E}" type="slidenum">
              <a:rPr lang="en-US" sz="1800" dirty="0" smtClean="0">
                <a:solidFill>
                  <a:schemeClr val="tx1"/>
                </a:solidFill>
              </a:rPr>
              <a:pPr/>
              <a:t>13</a:t>
            </a:fld>
            <a:endParaRPr lang="en-US" sz="1800" dirty="0">
              <a:solidFill>
                <a:schemeClr val="tx1"/>
              </a:solidFill>
            </a:endParaRPr>
          </a:p>
        </p:txBody>
      </p:sp>
      <p:pic>
        <p:nvPicPr>
          <p:cNvPr id="7" name="Picture 6" descr="Graphical user interface, application&#10;&#10;Description automatically generated">
            <a:extLst>
              <a:ext uri="{FF2B5EF4-FFF2-40B4-BE49-F238E27FC236}">
                <a16:creationId xmlns:a16="http://schemas.microsoft.com/office/drawing/2014/main" id="{CB4B737E-1FE1-0519-D946-8FBD3647B84B}"/>
              </a:ext>
            </a:extLst>
          </p:cNvPr>
          <p:cNvPicPr>
            <a:picLocks noChangeAspect="1"/>
          </p:cNvPicPr>
          <p:nvPr/>
        </p:nvPicPr>
        <p:blipFill rotWithShape="1">
          <a:blip r:embed="rId2"/>
          <a:srcRect l="28114" r="1003" b="25129"/>
          <a:stretch/>
        </p:blipFill>
        <p:spPr bwMode="auto">
          <a:xfrm>
            <a:off x="673575" y="2647746"/>
            <a:ext cx="4882869" cy="2901762"/>
          </a:xfrm>
          <a:prstGeom prst="rect">
            <a:avLst/>
          </a:prstGeom>
          <a:ln>
            <a:noFill/>
          </a:ln>
          <a:extLst>
            <a:ext uri="{53640926-AAD7-44D8-BBD7-CCE9431645EC}">
              <a14:shadowObscured xmlns:a14="http://schemas.microsoft.com/office/drawing/2010/main"/>
            </a:ext>
          </a:extLst>
        </p:spPr>
      </p:pic>
      <p:pic>
        <p:nvPicPr>
          <p:cNvPr id="8" name="Picture 7" descr="Chart, line chart&#10;&#10;Description automatically generated">
            <a:extLst>
              <a:ext uri="{FF2B5EF4-FFF2-40B4-BE49-F238E27FC236}">
                <a16:creationId xmlns:a16="http://schemas.microsoft.com/office/drawing/2014/main" id="{CB3C7AB1-D92C-7558-E5D5-8337095E5369}"/>
              </a:ext>
            </a:extLst>
          </p:cNvPr>
          <p:cNvPicPr>
            <a:picLocks noChangeAspect="1"/>
          </p:cNvPicPr>
          <p:nvPr/>
        </p:nvPicPr>
        <p:blipFill>
          <a:blip r:embed="rId3"/>
          <a:stretch>
            <a:fillRect/>
          </a:stretch>
        </p:blipFill>
        <p:spPr>
          <a:xfrm>
            <a:off x="11115962" y="2647746"/>
            <a:ext cx="4590241" cy="2985096"/>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60CF0DD1-B875-5110-84CF-FAA47A91FD7D}"/>
              </a:ext>
            </a:extLst>
          </p:cNvPr>
          <p:cNvPicPr>
            <a:picLocks noChangeAspect="1"/>
          </p:cNvPicPr>
          <p:nvPr/>
        </p:nvPicPr>
        <p:blipFill>
          <a:blip r:embed="rId4"/>
          <a:stretch>
            <a:fillRect/>
          </a:stretch>
        </p:blipFill>
        <p:spPr>
          <a:xfrm>
            <a:off x="6023285" y="2609868"/>
            <a:ext cx="4642523" cy="2969944"/>
          </a:xfrm>
          <a:prstGeom prst="rect">
            <a:avLst/>
          </a:prstGeom>
        </p:spPr>
      </p:pic>
    </p:spTree>
    <p:extLst>
      <p:ext uri="{BB962C8B-B14F-4D97-AF65-F5344CB8AC3E}">
        <p14:creationId xmlns:p14="http://schemas.microsoft.com/office/powerpoint/2010/main" val="3443132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7D2A5-E012-3E1A-EDEE-63BC25567C1D}"/>
              </a:ext>
            </a:extLst>
          </p:cNvPr>
          <p:cNvSpPr>
            <a:spLocks noGrp="1"/>
          </p:cNvSpPr>
          <p:nvPr>
            <p:ph type="title"/>
          </p:nvPr>
        </p:nvSpPr>
        <p:spPr>
          <a:xfrm>
            <a:off x="886447" y="444698"/>
            <a:ext cx="13209288" cy="2540000"/>
          </a:xfrm>
        </p:spPr>
        <p:txBody>
          <a:bodyPr>
            <a:normAutofit/>
          </a:bodyPr>
          <a:lstStyle/>
          <a:p>
            <a:r>
              <a:rPr lang="en-CA" sz="4250" dirty="0">
                <a:solidFill>
                  <a:schemeClr val="tx1"/>
                </a:solidFill>
              </a:rPr>
              <a:t>Continuation</a:t>
            </a:r>
            <a:endParaRPr lang="en-CA" sz="4250" dirty="0">
              <a:solidFill>
                <a:schemeClr val="tx1"/>
              </a:solidFill>
              <a:effectLst>
                <a:glow rad="38100">
                  <a:srgbClr val="000000">
                    <a:lumMod val="65000"/>
                    <a:lumOff val="35000"/>
                    <a:alpha val="40000"/>
                  </a:srgbClr>
                </a:glow>
                <a:outerShdw blurRad="28575" dist="38100" dir="14040000" algn="tl" rotWithShape="0">
                  <a:srgbClr val="000000">
                    <a:alpha val="25000"/>
                  </a:srgbClr>
                </a:outerShdw>
              </a:effectLst>
            </a:endParaRPr>
          </a:p>
        </p:txBody>
      </p:sp>
      <p:sp>
        <p:nvSpPr>
          <p:cNvPr id="3" name="Text Placeholder 2">
            <a:extLst>
              <a:ext uri="{FF2B5EF4-FFF2-40B4-BE49-F238E27FC236}">
                <a16:creationId xmlns:a16="http://schemas.microsoft.com/office/drawing/2014/main" id="{458206B6-35EA-39EE-C943-478B92CBC4FD}"/>
              </a:ext>
            </a:extLst>
          </p:cNvPr>
          <p:cNvSpPr>
            <a:spLocks noGrp="1"/>
          </p:cNvSpPr>
          <p:nvPr>
            <p:ph type="body" idx="1"/>
          </p:nvPr>
        </p:nvSpPr>
        <p:spPr/>
        <p:txBody>
          <a:bodyPr/>
          <a:lstStyle/>
          <a:p>
            <a:r>
              <a:rPr lang="en-CA"/>
              <a:t>India</a:t>
            </a:r>
          </a:p>
        </p:txBody>
      </p:sp>
      <p:sp>
        <p:nvSpPr>
          <p:cNvPr id="5" name="Text Placeholder 4">
            <a:extLst>
              <a:ext uri="{FF2B5EF4-FFF2-40B4-BE49-F238E27FC236}">
                <a16:creationId xmlns:a16="http://schemas.microsoft.com/office/drawing/2014/main" id="{B5324A4D-752D-46EF-9B1A-91D95EB06897}"/>
              </a:ext>
            </a:extLst>
          </p:cNvPr>
          <p:cNvSpPr>
            <a:spLocks noGrp="1"/>
          </p:cNvSpPr>
          <p:nvPr>
            <p:ph type="body" sz="quarter" idx="3"/>
          </p:nvPr>
        </p:nvSpPr>
        <p:spPr/>
        <p:txBody>
          <a:bodyPr/>
          <a:lstStyle/>
          <a:p>
            <a:r>
              <a:rPr lang="en-CA"/>
              <a:t>Nigeria</a:t>
            </a:r>
          </a:p>
        </p:txBody>
      </p:sp>
      <p:sp>
        <p:nvSpPr>
          <p:cNvPr id="7" name="Slide Number Placeholder 6">
            <a:extLst>
              <a:ext uri="{FF2B5EF4-FFF2-40B4-BE49-F238E27FC236}">
                <a16:creationId xmlns:a16="http://schemas.microsoft.com/office/drawing/2014/main" id="{C74B048A-4ACE-466F-07BC-70C738AE99B0}"/>
              </a:ext>
            </a:extLst>
          </p:cNvPr>
          <p:cNvSpPr>
            <a:spLocks noGrp="1"/>
          </p:cNvSpPr>
          <p:nvPr>
            <p:ph type="sldNum" sz="quarter" idx="12"/>
          </p:nvPr>
        </p:nvSpPr>
        <p:spPr/>
        <p:txBody>
          <a:bodyPr/>
          <a:lstStyle/>
          <a:p>
            <a:fld id="{C1424084-422A-4246-8522-ECCBA4948A88}" type="slidenum">
              <a:rPr lang="en-US" sz="1600" smtClean="0">
                <a:solidFill>
                  <a:schemeClr val="tx1"/>
                </a:solidFill>
              </a:rPr>
              <a:pPr/>
              <a:t>14</a:t>
            </a:fld>
            <a:endParaRPr lang="en-US" dirty="0">
              <a:solidFill>
                <a:schemeClr val="tx1"/>
              </a:solidFill>
            </a:endParaRPr>
          </a:p>
        </p:txBody>
      </p:sp>
      <p:pic>
        <p:nvPicPr>
          <p:cNvPr id="8" name="Content Placeholder 7">
            <a:extLst>
              <a:ext uri="{FF2B5EF4-FFF2-40B4-BE49-F238E27FC236}">
                <a16:creationId xmlns:a16="http://schemas.microsoft.com/office/drawing/2014/main" id="{E75AB028-E626-E741-5B6F-BA6E42F3A6DC}"/>
              </a:ext>
            </a:extLst>
          </p:cNvPr>
          <p:cNvPicPr>
            <a:picLocks noGrp="1" noChangeAspect="1"/>
          </p:cNvPicPr>
          <p:nvPr>
            <p:ph sz="half" idx="2"/>
          </p:nvPr>
        </p:nvPicPr>
        <p:blipFill>
          <a:blip r:embed="rId2"/>
          <a:stretch>
            <a:fillRect/>
          </a:stretch>
        </p:blipFill>
        <p:spPr>
          <a:xfrm>
            <a:off x="1024128" y="4672276"/>
            <a:ext cx="7000685" cy="2908407"/>
          </a:xfrm>
          <a:prstGeom prst="rect">
            <a:avLst/>
          </a:prstGeom>
        </p:spPr>
      </p:pic>
      <p:pic>
        <p:nvPicPr>
          <p:cNvPr id="9" name="Content Placeholder 8">
            <a:extLst>
              <a:ext uri="{FF2B5EF4-FFF2-40B4-BE49-F238E27FC236}">
                <a16:creationId xmlns:a16="http://schemas.microsoft.com/office/drawing/2014/main" id="{FA5E41BE-6D89-FB61-6BB0-A80B8161CAB0}"/>
              </a:ext>
            </a:extLst>
          </p:cNvPr>
          <p:cNvPicPr>
            <a:picLocks noGrp="1" noChangeAspect="1"/>
          </p:cNvPicPr>
          <p:nvPr>
            <p:ph sz="quarter" idx="4"/>
          </p:nvPr>
        </p:nvPicPr>
        <p:blipFill>
          <a:blip r:embed="rId3"/>
          <a:stretch>
            <a:fillRect/>
          </a:stretch>
        </p:blipFill>
        <p:spPr>
          <a:xfrm>
            <a:off x="8228013" y="4653797"/>
            <a:ext cx="7152196" cy="2940558"/>
          </a:xfrm>
          <a:prstGeom prst="rect">
            <a:avLst/>
          </a:prstGeom>
        </p:spPr>
      </p:pic>
    </p:spTree>
    <p:extLst>
      <p:ext uri="{BB962C8B-B14F-4D97-AF65-F5344CB8AC3E}">
        <p14:creationId xmlns:p14="http://schemas.microsoft.com/office/powerpoint/2010/main" val="101470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22951AB-7A63-DBF5-88A2-364471DDE6A6}"/>
              </a:ext>
            </a:extLst>
          </p:cNvPr>
          <p:cNvSpPr>
            <a:spLocks noGrp="1"/>
          </p:cNvSpPr>
          <p:nvPr>
            <p:ph type="sldNum" sz="quarter" idx="19"/>
          </p:nvPr>
        </p:nvSpPr>
        <p:spPr/>
        <p:txBody>
          <a:bodyPr/>
          <a:lstStyle/>
          <a:p>
            <a:fld id="{DEF3F5F5-7776-394F-A41F-3BAFC9CC9F8E}" type="slidenum">
              <a:rPr lang="en-US" smtClean="0"/>
              <a:pPr/>
              <a:t>15</a:t>
            </a:fld>
            <a:endParaRPr lang="en-US"/>
          </a:p>
        </p:txBody>
      </p:sp>
      <p:pic>
        <p:nvPicPr>
          <p:cNvPr id="4" name="Picture 4">
            <a:extLst>
              <a:ext uri="{FF2B5EF4-FFF2-40B4-BE49-F238E27FC236}">
                <a16:creationId xmlns:a16="http://schemas.microsoft.com/office/drawing/2014/main" id="{194A7D74-6846-8511-0FD9-98134C29292B}"/>
              </a:ext>
            </a:extLst>
          </p:cNvPr>
          <p:cNvPicPr>
            <a:picLocks noChangeAspect="1"/>
          </p:cNvPicPr>
          <p:nvPr/>
        </p:nvPicPr>
        <p:blipFill>
          <a:blip r:embed="rId2"/>
          <a:stretch>
            <a:fillRect/>
          </a:stretch>
        </p:blipFill>
        <p:spPr>
          <a:xfrm>
            <a:off x="2863172" y="347416"/>
            <a:ext cx="9606242" cy="5553321"/>
          </a:xfrm>
          <a:prstGeom prst="rect">
            <a:avLst/>
          </a:prstGeom>
        </p:spPr>
      </p:pic>
      <p:graphicFrame>
        <p:nvGraphicFramePr>
          <p:cNvPr id="12" name="TextBox 1">
            <a:extLst>
              <a:ext uri="{FF2B5EF4-FFF2-40B4-BE49-F238E27FC236}">
                <a16:creationId xmlns:a16="http://schemas.microsoft.com/office/drawing/2014/main" id="{0D1E0242-30F3-10EE-C51F-B7D8F5DA1995}"/>
              </a:ext>
            </a:extLst>
          </p:cNvPr>
          <p:cNvGraphicFramePr/>
          <p:nvPr>
            <p:extLst>
              <p:ext uri="{D42A27DB-BD31-4B8C-83A1-F6EECF244321}">
                <p14:modId xmlns:p14="http://schemas.microsoft.com/office/powerpoint/2010/main" val="2137631520"/>
              </p:ext>
            </p:extLst>
          </p:nvPr>
        </p:nvGraphicFramePr>
        <p:xfrm>
          <a:off x="391850" y="6067686"/>
          <a:ext cx="14981178" cy="2862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703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graphicEl>
                                              <a:dgm id="{E1EAA964-F613-4E82-BFAA-31A3A86A96C6}"/>
                                            </p:graphicEl>
                                          </p:spTgt>
                                        </p:tgtEl>
                                        <p:attrNameLst>
                                          <p:attrName>style.visibility</p:attrName>
                                        </p:attrNameLst>
                                      </p:cBhvr>
                                      <p:to>
                                        <p:strVal val="visible"/>
                                      </p:to>
                                    </p:set>
                                    <p:animEffect transition="in" filter="wipe(down)">
                                      <p:cBhvr>
                                        <p:cTn id="7" dur="500"/>
                                        <p:tgtEl>
                                          <p:spTgt spid="12">
                                            <p:graphicEl>
                                              <a:dgm id="{E1EAA964-F613-4E82-BFAA-31A3A86A96C6}"/>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graphicEl>
                                              <a:dgm id="{DF9636F7-797F-4412-AE41-DB9D8C804C0C}"/>
                                            </p:graphicEl>
                                          </p:spTgt>
                                        </p:tgtEl>
                                        <p:attrNameLst>
                                          <p:attrName>style.visibility</p:attrName>
                                        </p:attrNameLst>
                                      </p:cBhvr>
                                      <p:to>
                                        <p:strVal val="visible"/>
                                      </p:to>
                                    </p:set>
                                    <p:animEffect transition="in" filter="wipe(down)">
                                      <p:cBhvr>
                                        <p:cTn id="10" dur="500"/>
                                        <p:tgtEl>
                                          <p:spTgt spid="12">
                                            <p:graphicEl>
                                              <a:dgm id="{DF9636F7-797F-4412-AE41-DB9D8C804C0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2">
                                            <p:graphicEl>
                                              <a:dgm id="{609933AA-0A55-42DA-B433-2217FB215F6E}"/>
                                            </p:graphicEl>
                                          </p:spTgt>
                                        </p:tgtEl>
                                        <p:attrNameLst>
                                          <p:attrName>style.visibility</p:attrName>
                                        </p:attrNameLst>
                                      </p:cBhvr>
                                      <p:to>
                                        <p:strVal val="visible"/>
                                      </p:to>
                                    </p:set>
                                    <p:animEffect transition="in" filter="wipe(down)">
                                      <p:cBhvr>
                                        <p:cTn id="15" dur="500"/>
                                        <p:tgtEl>
                                          <p:spTgt spid="12">
                                            <p:graphicEl>
                                              <a:dgm id="{609933AA-0A55-42DA-B433-2217FB215F6E}"/>
                                            </p:graphic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graphicEl>
                                              <a:dgm id="{4D7E3142-B1CB-474F-B691-6CC31C95F63F}"/>
                                            </p:graphicEl>
                                          </p:spTgt>
                                        </p:tgtEl>
                                        <p:attrNameLst>
                                          <p:attrName>style.visibility</p:attrName>
                                        </p:attrNameLst>
                                      </p:cBhvr>
                                      <p:to>
                                        <p:strVal val="visible"/>
                                      </p:to>
                                    </p:set>
                                    <p:animEffect transition="in" filter="wipe(down)">
                                      <p:cBhvr>
                                        <p:cTn id="18" dur="500"/>
                                        <p:tgtEl>
                                          <p:spTgt spid="12">
                                            <p:graphicEl>
                                              <a:dgm id="{4D7E3142-B1CB-474F-B691-6CC31C95F63F}"/>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graphicEl>
                                              <a:dgm id="{1732DC59-3D49-4685-83C0-B5F687B3E24A}"/>
                                            </p:graphicEl>
                                          </p:spTgt>
                                        </p:tgtEl>
                                        <p:attrNameLst>
                                          <p:attrName>style.visibility</p:attrName>
                                        </p:attrNameLst>
                                      </p:cBhvr>
                                      <p:to>
                                        <p:strVal val="visible"/>
                                      </p:to>
                                    </p:set>
                                    <p:animEffect transition="in" filter="wipe(down)">
                                      <p:cBhvr>
                                        <p:cTn id="23" dur="500"/>
                                        <p:tgtEl>
                                          <p:spTgt spid="12">
                                            <p:graphicEl>
                                              <a:dgm id="{1732DC59-3D49-4685-83C0-B5F687B3E24A}"/>
                                            </p:graphic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graphicEl>
                                              <a:dgm id="{591236D4-3B4F-4D62-9AA4-CF9ED8649A3E}"/>
                                            </p:graphicEl>
                                          </p:spTgt>
                                        </p:tgtEl>
                                        <p:attrNameLst>
                                          <p:attrName>style.visibility</p:attrName>
                                        </p:attrNameLst>
                                      </p:cBhvr>
                                      <p:to>
                                        <p:strVal val="visible"/>
                                      </p:to>
                                    </p:set>
                                    <p:animEffect transition="in" filter="wipe(down)">
                                      <p:cBhvr>
                                        <p:cTn id="26" dur="500"/>
                                        <p:tgtEl>
                                          <p:spTgt spid="12">
                                            <p:graphicEl>
                                              <a:dgm id="{591236D4-3B4F-4D62-9AA4-CF9ED8649A3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236F-4200-106B-D41F-86127ABB4FF2}"/>
              </a:ext>
            </a:extLst>
          </p:cNvPr>
          <p:cNvSpPr>
            <a:spLocks noGrp="1"/>
          </p:cNvSpPr>
          <p:nvPr>
            <p:ph type="title"/>
          </p:nvPr>
        </p:nvSpPr>
        <p:spPr>
          <a:xfrm>
            <a:off x="675855" y="2189"/>
            <a:ext cx="4858706" cy="2047573"/>
          </a:xfrm>
        </p:spPr>
        <p:txBody>
          <a:bodyPr vert="horz" lIns="91440" tIns="45720" rIns="91440" bIns="45720" rtlCol="0" anchor="ctr">
            <a:normAutofit/>
          </a:bodyPr>
          <a:lstStyle/>
          <a:p>
            <a:pPr defTabSz="457200"/>
            <a:r>
              <a:rPr lang="en-US" sz="3700">
                <a:solidFill>
                  <a:schemeClr val="tx1"/>
                </a:solidFill>
              </a:rPr>
              <a:t>Region</a:t>
            </a:r>
          </a:p>
        </p:txBody>
      </p:sp>
      <p:sp>
        <p:nvSpPr>
          <p:cNvPr id="4" name="Text Placeholder 3">
            <a:extLst>
              <a:ext uri="{FF2B5EF4-FFF2-40B4-BE49-F238E27FC236}">
                <a16:creationId xmlns:a16="http://schemas.microsoft.com/office/drawing/2014/main" id="{BD6CBC2A-757B-945D-D4AA-97EB6885FB6D}"/>
              </a:ext>
            </a:extLst>
          </p:cNvPr>
          <p:cNvSpPr>
            <a:spLocks noGrp="1"/>
          </p:cNvSpPr>
          <p:nvPr>
            <p:ph type="body" sz="half" idx="2"/>
          </p:nvPr>
        </p:nvSpPr>
        <p:spPr>
          <a:xfrm>
            <a:off x="857673" y="3555998"/>
            <a:ext cx="4858706" cy="4288368"/>
          </a:xfrm>
        </p:spPr>
        <p:txBody>
          <a:bodyPr vert="horz" lIns="91440" tIns="45720" rIns="91440" bIns="45720" rtlCol="0" anchor="ctr">
            <a:normAutofit/>
          </a:bodyPr>
          <a:lstStyle/>
          <a:p>
            <a:pPr marL="342900" indent="-342900" defTabSz="457200">
              <a:spcAft>
                <a:spcPts val="600"/>
              </a:spcAft>
              <a:buFont typeface="Courier New"/>
              <a:buChar char="o"/>
            </a:pPr>
            <a:r>
              <a:rPr lang="en-US" dirty="0"/>
              <a:t>North America, Europe and Oceania have more people migrating to them and the other regions having more people migrate from them</a:t>
            </a:r>
            <a:endParaRPr lang="en-US" dirty="0">
              <a:effectLst>
                <a:glow rad="38100">
                  <a:srgbClr val="000000">
                    <a:lumMod val="50000"/>
                    <a:lumOff val="50000"/>
                    <a:alpha val="20000"/>
                  </a:srgbClr>
                </a:glow>
                <a:outerShdw blurRad="44450" dist="12700" dir="13860000" algn="tl" rotWithShape="0">
                  <a:srgbClr val="000000">
                    <a:alpha val="20000"/>
                  </a:srgbClr>
                </a:outerShdw>
              </a:effectLst>
            </a:endParaRPr>
          </a:p>
          <a:p>
            <a:pPr marL="342900" indent="-342900" defTabSz="457200">
              <a:spcAft>
                <a:spcPts val="600"/>
              </a:spcAft>
              <a:buFont typeface="Courier New"/>
              <a:buChar char="o"/>
            </a:pPr>
            <a:endParaRPr lang="en-US" dirty="0">
              <a:effectLst>
                <a:glow rad="38100">
                  <a:srgbClr val="000000">
                    <a:lumMod val="50000"/>
                    <a:lumOff val="50000"/>
                    <a:alpha val="20000"/>
                  </a:srgbClr>
                </a:glow>
                <a:outerShdw blurRad="44450" dist="12700" dir="13860000" algn="tl" rotWithShape="0">
                  <a:srgbClr val="000000">
                    <a:alpha val="20000"/>
                  </a:srgbClr>
                </a:outerShdw>
              </a:effectLst>
            </a:endParaRPr>
          </a:p>
        </p:txBody>
      </p:sp>
      <p:sp>
        <p:nvSpPr>
          <p:cNvPr id="5" name="Slide Number Placeholder 4">
            <a:extLst>
              <a:ext uri="{FF2B5EF4-FFF2-40B4-BE49-F238E27FC236}">
                <a16:creationId xmlns:a16="http://schemas.microsoft.com/office/drawing/2014/main" id="{B94FAC2A-33D7-2F77-3BF3-D0739A2E5286}"/>
              </a:ext>
            </a:extLst>
          </p:cNvPr>
          <p:cNvSpPr>
            <a:spLocks noGrp="1"/>
          </p:cNvSpPr>
          <p:nvPr>
            <p:ph type="sldNum" sz="quarter" idx="12"/>
          </p:nvPr>
        </p:nvSpPr>
        <p:spPr>
          <a:xfrm>
            <a:off x="14020051" y="7844366"/>
            <a:ext cx="734961" cy="486834"/>
          </a:xfrm>
        </p:spPr>
        <p:txBody>
          <a:bodyPr vert="horz" lIns="91440" tIns="45720" rIns="91440" bIns="45720" rtlCol="0" anchor="ctr">
            <a:normAutofit/>
          </a:bodyPr>
          <a:lstStyle/>
          <a:p>
            <a:pPr defTabSz="914400">
              <a:spcAft>
                <a:spcPts val="600"/>
              </a:spcAft>
            </a:pPr>
            <a:fld id="{C1424084-422A-4246-8522-ECCBA4948A88}" type="slidenum">
              <a:rPr lang="en-US" sz="1400" smtClean="0">
                <a:solidFill>
                  <a:schemeClr val="tx1"/>
                </a:solidFill>
              </a:rPr>
              <a:pPr defTabSz="914400">
                <a:spcAft>
                  <a:spcPts val="600"/>
                </a:spcAft>
              </a:pPr>
              <a:t>16</a:t>
            </a:fld>
            <a:endParaRPr lang="en-US" sz="900" dirty="0">
              <a:solidFill>
                <a:schemeClr val="tx1"/>
              </a:solidFill>
            </a:endParaRPr>
          </a:p>
        </p:txBody>
      </p:sp>
      <p:pic>
        <p:nvPicPr>
          <p:cNvPr id="6" name="Picture 5" descr="Chart, waterfall chart&#10;&#10;Description automatically generated">
            <a:extLst>
              <a:ext uri="{FF2B5EF4-FFF2-40B4-BE49-F238E27FC236}">
                <a16:creationId xmlns:a16="http://schemas.microsoft.com/office/drawing/2014/main" id="{2B32526B-82A7-3A65-D798-B38D2D866458}"/>
              </a:ext>
            </a:extLst>
          </p:cNvPr>
          <p:cNvPicPr>
            <a:picLocks noChangeAspect="1"/>
          </p:cNvPicPr>
          <p:nvPr/>
        </p:nvPicPr>
        <p:blipFill>
          <a:blip r:embed="rId3"/>
          <a:stretch>
            <a:fillRect/>
          </a:stretch>
        </p:blipFill>
        <p:spPr>
          <a:xfrm>
            <a:off x="5629350" y="2041341"/>
            <a:ext cx="10094912" cy="507269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47698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236F-4200-106B-D41F-86127ABB4FF2}"/>
              </a:ext>
            </a:extLst>
          </p:cNvPr>
          <p:cNvSpPr>
            <a:spLocks noGrp="1"/>
          </p:cNvSpPr>
          <p:nvPr>
            <p:ph type="title"/>
          </p:nvPr>
        </p:nvSpPr>
        <p:spPr>
          <a:xfrm>
            <a:off x="2334910" y="5817694"/>
            <a:ext cx="11569426" cy="1422402"/>
          </a:xfrm>
        </p:spPr>
        <p:txBody>
          <a:bodyPr vert="horz" lIns="91440" tIns="45720" rIns="91440" bIns="45720" rtlCol="0" anchor="b">
            <a:normAutofit/>
          </a:bodyPr>
          <a:lstStyle/>
          <a:p>
            <a:pPr algn="ctr" defTabSz="457200"/>
            <a:r>
              <a:rPr lang="en-US" sz="4800">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rPr>
              <a:t>SDG Region</a:t>
            </a:r>
            <a:endParaRPr lang="en-US" sz="4800">
              <a:solidFill>
                <a:schemeClr val="tx1"/>
              </a:solidFill>
              <a:effectLst>
                <a:glow rad="38100">
                  <a:srgbClr val="000000">
                    <a:lumMod val="65000"/>
                    <a:lumOff val="35000"/>
                    <a:alpha val="50000"/>
                  </a:srgbClr>
                </a:glow>
                <a:outerShdw blurRad="28575" dist="31750" dir="13200000" algn="tl" rotWithShape="0">
                  <a:srgbClr val="000000">
                    <a:alpha val="25000"/>
                  </a:srgbClr>
                </a:outerShdw>
              </a:effectLst>
            </a:endParaRPr>
          </a:p>
        </p:txBody>
      </p:sp>
      <p:sp>
        <p:nvSpPr>
          <p:cNvPr id="4" name="Text Placeholder 3">
            <a:extLst>
              <a:ext uri="{FF2B5EF4-FFF2-40B4-BE49-F238E27FC236}">
                <a16:creationId xmlns:a16="http://schemas.microsoft.com/office/drawing/2014/main" id="{BD6CBC2A-757B-945D-D4AA-97EB6885FB6D}"/>
              </a:ext>
            </a:extLst>
          </p:cNvPr>
          <p:cNvSpPr>
            <a:spLocks noGrp="1"/>
          </p:cNvSpPr>
          <p:nvPr>
            <p:ph type="body" sz="half" idx="2"/>
          </p:nvPr>
        </p:nvSpPr>
        <p:spPr>
          <a:xfrm>
            <a:off x="2334910" y="7354948"/>
            <a:ext cx="11569426" cy="962990"/>
          </a:xfrm>
        </p:spPr>
        <p:txBody>
          <a:bodyPr vert="horz" lIns="91440" tIns="45720" rIns="91440" bIns="45720" rtlCol="0" anchor="t">
            <a:normAutofit/>
          </a:bodyPr>
          <a:lstStyle/>
          <a:p>
            <a:pPr algn="ctr" defTabSz="457200">
              <a:spcAft>
                <a:spcPts val="600"/>
              </a:spcAft>
            </a:pPr>
            <a:r>
              <a:rPr lang="en-US" sz="2100"/>
              <a:t>Europe and Northern America have the most Immigrants, while Central and Southern Asia have the most Emigrants</a:t>
            </a:r>
          </a:p>
        </p:txBody>
      </p:sp>
      <p:pic>
        <p:nvPicPr>
          <p:cNvPr id="6" name="Picture 5" descr="Chart&#10;&#10;Description automatically generated with low confidence">
            <a:extLst>
              <a:ext uri="{FF2B5EF4-FFF2-40B4-BE49-F238E27FC236}">
                <a16:creationId xmlns:a16="http://schemas.microsoft.com/office/drawing/2014/main" id="{5A84BA61-C024-E463-E0B7-CFF033B363B5}"/>
              </a:ext>
            </a:extLst>
          </p:cNvPr>
          <p:cNvPicPr>
            <a:picLocks noChangeAspect="1"/>
          </p:cNvPicPr>
          <p:nvPr/>
        </p:nvPicPr>
        <p:blipFill>
          <a:blip r:embed="rId3"/>
          <a:stretch>
            <a:fillRect/>
          </a:stretch>
        </p:blipFill>
        <p:spPr>
          <a:xfrm>
            <a:off x="2107788" y="322612"/>
            <a:ext cx="11796548" cy="598674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Slide Number Placeholder 4">
            <a:extLst>
              <a:ext uri="{FF2B5EF4-FFF2-40B4-BE49-F238E27FC236}">
                <a16:creationId xmlns:a16="http://schemas.microsoft.com/office/drawing/2014/main" id="{B94FAC2A-33D7-2F77-3BF3-D0739A2E5286}"/>
              </a:ext>
            </a:extLst>
          </p:cNvPr>
          <p:cNvSpPr>
            <a:spLocks noGrp="1"/>
          </p:cNvSpPr>
          <p:nvPr>
            <p:ph type="sldNum" sz="quarter" idx="12"/>
          </p:nvPr>
        </p:nvSpPr>
        <p:spPr>
          <a:xfrm>
            <a:off x="14020051" y="8290560"/>
            <a:ext cx="734961" cy="486833"/>
          </a:xfrm>
        </p:spPr>
        <p:txBody>
          <a:bodyPr vert="horz" lIns="91440" tIns="45720" rIns="91440" bIns="45720" rtlCol="0" anchor="ctr">
            <a:normAutofit/>
          </a:bodyPr>
          <a:lstStyle/>
          <a:p>
            <a:pPr defTabSz="914400">
              <a:spcAft>
                <a:spcPts val="600"/>
              </a:spcAft>
            </a:pPr>
            <a:fld id="{C1424084-422A-4246-8522-ECCBA4948A88}" type="slidenum">
              <a:rPr lang="en-US" sz="1400" smtClean="0">
                <a:solidFill>
                  <a:schemeClr val="tx1"/>
                </a:solidFill>
              </a:rPr>
              <a:pPr defTabSz="914400">
                <a:spcAft>
                  <a:spcPts val="600"/>
                </a:spcAft>
              </a:pPr>
              <a:t>17</a:t>
            </a:fld>
            <a:endParaRPr lang="en-US" sz="900" dirty="0">
              <a:solidFill>
                <a:schemeClr val="tx1"/>
              </a:solidFill>
            </a:endParaRPr>
          </a:p>
        </p:txBody>
      </p:sp>
    </p:spTree>
    <p:extLst>
      <p:ext uri="{BB962C8B-B14F-4D97-AF65-F5344CB8AC3E}">
        <p14:creationId xmlns:p14="http://schemas.microsoft.com/office/powerpoint/2010/main" val="1320770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236F-4200-106B-D41F-86127ABB4FF2}"/>
              </a:ext>
            </a:extLst>
          </p:cNvPr>
          <p:cNvSpPr>
            <a:spLocks noGrp="1"/>
          </p:cNvSpPr>
          <p:nvPr>
            <p:ph type="title"/>
          </p:nvPr>
        </p:nvSpPr>
        <p:spPr>
          <a:xfrm>
            <a:off x="10886537" y="812800"/>
            <a:ext cx="4492616" cy="4857134"/>
          </a:xfrm>
        </p:spPr>
        <p:txBody>
          <a:bodyPr vert="horz" lIns="91440" tIns="45720" rIns="91440" bIns="45720" rtlCol="0" anchor="b">
            <a:normAutofit/>
          </a:bodyPr>
          <a:lstStyle/>
          <a:p>
            <a:pPr algn="ctr" defTabSz="457200"/>
            <a:r>
              <a:rPr lang="en-US" sz="4800">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rPr>
              <a:t>Subregion</a:t>
            </a:r>
            <a:endParaRPr lang="en-US" sz="4800">
              <a:solidFill>
                <a:schemeClr val="tx1"/>
              </a:solidFill>
              <a:effectLst>
                <a:glow rad="38100">
                  <a:srgbClr val="000000">
                    <a:lumMod val="65000"/>
                    <a:lumOff val="35000"/>
                    <a:alpha val="50000"/>
                  </a:srgbClr>
                </a:glow>
                <a:outerShdw blurRad="28575" dist="31750" dir="13200000" algn="tl" rotWithShape="0">
                  <a:srgbClr val="000000">
                    <a:alpha val="25000"/>
                  </a:srgbClr>
                </a:outerShdw>
              </a:effectLst>
            </a:endParaRPr>
          </a:p>
        </p:txBody>
      </p:sp>
      <p:sp>
        <p:nvSpPr>
          <p:cNvPr id="4" name="Text Placeholder 3">
            <a:extLst>
              <a:ext uri="{FF2B5EF4-FFF2-40B4-BE49-F238E27FC236}">
                <a16:creationId xmlns:a16="http://schemas.microsoft.com/office/drawing/2014/main" id="{BD6CBC2A-757B-945D-D4AA-97EB6885FB6D}"/>
              </a:ext>
            </a:extLst>
          </p:cNvPr>
          <p:cNvSpPr>
            <a:spLocks noGrp="1"/>
          </p:cNvSpPr>
          <p:nvPr>
            <p:ph type="body" sz="half" idx="2"/>
          </p:nvPr>
        </p:nvSpPr>
        <p:spPr>
          <a:xfrm>
            <a:off x="10886537" y="5820697"/>
            <a:ext cx="4492615" cy="2390737"/>
          </a:xfrm>
        </p:spPr>
        <p:txBody>
          <a:bodyPr vert="horz" lIns="91440" tIns="45720" rIns="91440" bIns="45720" rtlCol="0" anchor="t">
            <a:normAutofit/>
          </a:bodyPr>
          <a:lstStyle/>
          <a:p>
            <a:pPr algn="ctr" defTabSz="457200">
              <a:spcAft>
                <a:spcPts val="600"/>
              </a:spcAft>
            </a:pPr>
            <a:r>
              <a:rPr lang="en-US" sz="2100"/>
              <a:t>It can be seen from the graph that the number of immigrants is inversely proportional to the number of emigrants.</a:t>
            </a:r>
          </a:p>
        </p:txBody>
      </p:sp>
      <p:pic>
        <p:nvPicPr>
          <p:cNvPr id="6" name="Picture 5" descr="Chart, waterfall chart&#10;&#10;Description automatically generated">
            <a:extLst>
              <a:ext uri="{FF2B5EF4-FFF2-40B4-BE49-F238E27FC236}">
                <a16:creationId xmlns:a16="http://schemas.microsoft.com/office/drawing/2014/main" id="{6E0FF2F2-F9A0-A3AB-CDDB-AD0DDC95D236}"/>
              </a:ext>
            </a:extLst>
          </p:cNvPr>
          <p:cNvPicPr>
            <a:picLocks noChangeAspect="1"/>
          </p:cNvPicPr>
          <p:nvPr/>
        </p:nvPicPr>
        <p:blipFill>
          <a:blip r:embed="rId3"/>
          <a:stretch>
            <a:fillRect/>
          </a:stretch>
        </p:blipFill>
        <p:spPr>
          <a:xfrm>
            <a:off x="453001" y="1834154"/>
            <a:ext cx="10433535" cy="57919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Slide Number Placeholder 4">
            <a:extLst>
              <a:ext uri="{FF2B5EF4-FFF2-40B4-BE49-F238E27FC236}">
                <a16:creationId xmlns:a16="http://schemas.microsoft.com/office/drawing/2014/main" id="{B94FAC2A-33D7-2F77-3BF3-D0739A2E5286}"/>
              </a:ext>
            </a:extLst>
          </p:cNvPr>
          <p:cNvSpPr>
            <a:spLocks noGrp="1"/>
          </p:cNvSpPr>
          <p:nvPr>
            <p:ph type="sldNum" sz="quarter" idx="12"/>
          </p:nvPr>
        </p:nvSpPr>
        <p:spPr>
          <a:xfrm>
            <a:off x="14020051" y="8290560"/>
            <a:ext cx="734961" cy="486833"/>
          </a:xfrm>
        </p:spPr>
        <p:txBody>
          <a:bodyPr vert="horz" lIns="91440" tIns="45720" rIns="91440" bIns="45720" rtlCol="0" anchor="ctr">
            <a:normAutofit/>
          </a:bodyPr>
          <a:lstStyle/>
          <a:p>
            <a:pPr defTabSz="914400">
              <a:spcAft>
                <a:spcPts val="600"/>
              </a:spcAft>
            </a:pPr>
            <a:fld id="{C1424084-422A-4246-8522-ECCBA4948A88}" type="slidenum">
              <a:rPr lang="en-US" sz="900" smtClean="0"/>
              <a:pPr defTabSz="914400">
                <a:spcAft>
                  <a:spcPts val="600"/>
                </a:spcAft>
              </a:pPr>
              <a:t>18</a:t>
            </a:fld>
            <a:endParaRPr lang="en-US" sz="900"/>
          </a:p>
        </p:txBody>
      </p:sp>
    </p:spTree>
    <p:extLst>
      <p:ext uri="{BB962C8B-B14F-4D97-AF65-F5344CB8AC3E}">
        <p14:creationId xmlns:p14="http://schemas.microsoft.com/office/powerpoint/2010/main" val="277678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113FF-DBA5-BE76-E540-73802435984C}"/>
              </a:ext>
            </a:extLst>
          </p:cNvPr>
          <p:cNvSpPr>
            <a:spLocks noGrp="1"/>
          </p:cNvSpPr>
          <p:nvPr>
            <p:ph type="title"/>
          </p:nvPr>
        </p:nvSpPr>
        <p:spPr>
          <a:xfrm>
            <a:off x="821274" y="223769"/>
            <a:ext cx="13209288" cy="2540000"/>
          </a:xfrm>
        </p:spPr>
        <p:txBody>
          <a:bodyPr>
            <a:normAutofit/>
          </a:bodyPr>
          <a:lstStyle/>
          <a:p>
            <a:r>
              <a:rPr lang="en-CA" sz="4250">
                <a:solidFill>
                  <a:schemeClr val="tx1"/>
                </a:solidFill>
              </a:rPr>
              <a:t>Why Prediction?</a:t>
            </a:r>
            <a:endParaRPr lang="en-CA" sz="4250">
              <a:solidFill>
                <a:schemeClr val="tx1"/>
              </a:solidFill>
              <a:effectLst>
                <a:glow rad="38100">
                  <a:srgbClr val="000000">
                    <a:lumMod val="65000"/>
                    <a:lumOff val="35000"/>
                    <a:alpha val="40000"/>
                  </a:srgbClr>
                </a:glow>
                <a:outerShdw blurRad="28575" dist="38100" dir="14040000" algn="tl" rotWithShape="0">
                  <a:srgbClr val="000000">
                    <a:alpha val="25000"/>
                  </a:srgbClr>
                </a:outerShdw>
              </a:effectLst>
            </a:endParaRPr>
          </a:p>
        </p:txBody>
      </p:sp>
      <p:sp>
        <p:nvSpPr>
          <p:cNvPr id="3" name="Text Placeholder 2">
            <a:extLst>
              <a:ext uri="{FF2B5EF4-FFF2-40B4-BE49-F238E27FC236}">
                <a16:creationId xmlns:a16="http://schemas.microsoft.com/office/drawing/2014/main" id="{BF468482-71AB-6C78-3244-413B97A803D1}"/>
              </a:ext>
            </a:extLst>
          </p:cNvPr>
          <p:cNvSpPr>
            <a:spLocks noGrp="1"/>
          </p:cNvSpPr>
          <p:nvPr>
            <p:ph type="body" idx="1"/>
          </p:nvPr>
        </p:nvSpPr>
        <p:spPr>
          <a:xfrm>
            <a:off x="1062351" y="2651573"/>
            <a:ext cx="6119172" cy="768349"/>
          </a:xfrm>
        </p:spPr>
        <p:txBody>
          <a:bodyPr/>
          <a:lstStyle/>
          <a:p>
            <a:r>
              <a:rPr lang="en-CA"/>
              <a:t>Previous</a:t>
            </a:r>
          </a:p>
        </p:txBody>
      </p:sp>
      <p:pic>
        <p:nvPicPr>
          <p:cNvPr id="8" name="Content Placeholder 7">
            <a:extLst>
              <a:ext uri="{FF2B5EF4-FFF2-40B4-BE49-F238E27FC236}">
                <a16:creationId xmlns:a16="http://schemas.microsoft.com/office/drawing/2014/main" id="{B9BD9405-CCAE-45E9-472D-DD4728278E06}"/>
              </a:ext>
            </a:extLst>
          </p:cNvPr>
          <p:cNvPicPr>
            <a:picLocks noGrp="1" noChangeAspect="1"/>
          </p:cNvPicPr>
          <p:nvPr>
            <p:ph sz="half" idx="2"/>
          </p:nvPr>
        </p:nvPicPr>
        <p:blipFill>
          <a:blip r:embed="rId2"/>
          <a:stretch>
            <a:fillRect/>
          </a:stretch>
        </p:blipFill>
        <p:spPr>
          <a:xfrm>
            <a:off x="669842" y="3581049"/>
            <a:ext cx="6503037" cy="4255948"/>
          </a:xfrm>
          <a:prstGeom prst="rect">
            <a:avLst/>
          </a:prstGeom>
        </p:spPr>
      </p:pic>
      <p:sp>
        <p:nvSpPr>
          <p:cNvPr id="5" name="Text Placeholder 4">
            <a:extLst>
              <a:ext uri="{FF2B5EF4-FFF2-40B4-BE49-F238E27FC236}">
                <a16:creationId xmlns:a16="http://schemas.microsoft.com/office/drawing/2014/main" id="{F782EDEE-C38E-51C3-C3BB-9217EB8EE722}"/>
              </a:ext>
            </a:extLst>
          </p:cNvPr>
          <p:cNvSpPr>
            <a:spLocks noGrp="1"/>
          </p:cNvSpPr>
          <p:nvPr>
            <p:ph type="body" sz="quarter" idx="3"/>
          </p:nvPr>
        </p:nvSpPr>
        <p:spPr>
          <a:xfrm>
            <a:off x="8591680" y="2763768"/>
            <a:ext cx="6139640" cy="768349"/>
          </a:xfrm>
        </p:spPr>
        <p:txBody>
          <a:bodyPr/>
          <a:lstStyle/>
          <a:p>
            <a:r>
              <a:rPr lang="en-CA"/>
              <a:t>Ours</a:t>
            </a:r>
          </a:p>
        </p:txBody>
      </p:sp>
      <p:sp>
        <p:nvSpPr>
          <p:cNvPr id="6" name="Content Placeholder 5">
            <a:extLst>
              <a:ext uri="{FF2B5EF4-FFF2-40B4-BE49-F238E27FC236}">
                <a16:creationId xmlns:a16="http://schemas.microsoft.com/office/drawing/2014/main" id="{1B7E2512-6E63-2637-02D8-EED2C7404747}"/>
              </a:ext>
            </a:extLst>
          </p:cNvPr>
          <p:cNvSpPr>
            <a:spLocks noGrp="1"/>
          </p:cNvSpPr>
          <p:nvPr>
            <p:ph sz="quarter" idx="4"/>
          </p:nvPr>
        </p:nvSpPr>
        <p:spPr/>
        <p:txBody>
          <a:bodyPr>
            <a:normAutofit fontScale="92500" lnSpcReduction="10000"/>
          </a:bodyPr>
          <a:lstStyle/>
          <a:p>
            <a:endParaRPr lang="en-CA"/>
          </a:p>
          <a:p>
            <a:pPr>
              <a:buFont typeface="Wingdings" panose="05000000000000000000" pitchFamily="2" charset="2"/>
              <a:buChar char="Ø"/>
            </a:pPr>
            <a:endParaRPr lang="en-CA"/>
          </a:p>
          <a:p>
            <a:pPr>
              <a:buFont typeface="Wingdings" panose="05000000000000000000" pitchFamily="2" charset="2"/>
              <a:buChar char="Ø"/>
            </a:pPr>
            <a:endParaRPr lang="en-CA"/>
          </a:p>
          <a:p>
            <a:pPr>
              <a:buFont typeface="Wingdings" panose="05000000000000000000" pitchFamily="2" charset="2"/>
              <a:buChar char="Ø"/>
            </a:pPr>
            <a:endParaRPr lang="en-CA"/>
          </a:p>
          <a:p>
            <a:pPr>
              <a:buFont typeface="Wingdings" panose="05000000000000000000" pitchFamily="2" charset="2"/>
              <a:buChar char="Ø"/>
            </a:pPr>
            <a:r>
              <a:rPr lang="en-CA"/>
              <a:t>7.50 – 8.09 billions</a:t>
            </a:r>
          </a:p>
          <a:p>
            <a:pPr>
              <a:buFont typeface="Wingdings" panose="05000000000000000000" pitchFamily="2" charset="2"/>
              <a:buChar char="Ø"/>
            </a:pPr>
            <a:r>
              <a:rPr lang="en-CA"/>
              <a:t>7.79 billion for 2019</a:t>
            </a:r>
          </a:p>
          <a:p>
            <a:pPr>
              <a:buFont typeface="Wingdings" panose="05000000000000000000" pitchFamily="2" charset="2"/>
              <a:buChar char="Ø"/>
            </a:pPr>
            <a:r>
              <a:rPr lang="en-CA"/>
              <a:t>7.8 billion 2022</a:t>
            </a:r>
          </a:p>
        </p:txBody>
      </p:sp>
      <p:sp>
        <p:nvSpPr>
          <p:cNvPr id="7" name="Slide Number Placeholder 6">
            <a:extLst>
              <a:ext uri="{FF2B5EF4-FFF2-40B4-BE49-F238E27FC236}">
                <a16:creationId xmlns:a16="http://schemas.microsoft.com/office/drawing/2014/main" id="{C9AF486C-8B48-7849-2728-7729D8129A24}"/>
              </a:ext>
            </a:extLst>
          </p:cNvPr>
          <p:cNvSpPr>
            <a:spLocks noGrp="1"/>
          </p:cNvSpPr>
          <p:nvPr>
            <p:ph type="sldNum" sz="quarter" idx="12"/>
          </p:nvPr>
        </p:nvSpPr>
        <p:spPr/>
        <p:txBody>
          <a:bodyPr/>
          <a:lstStyle/>
          <a:p>
            <a:fld id="{C1424084-422A-4246-8522-ECCBA4948A88}" type="slidenum">
              <a:rPr lang="en-US" smtClean="0"/>
              <a:pPr/>
              <a:t>19</a:t>
            </a:fld>
            <a:endParaRPr lang="en-US"/>
          </a:p>
        </p:txBody>
      </p:sp>
      <p:pic>
        <p:nvPicPr>
          <p:cNvPr id="4" name="Picture 8" descr="Graphical user interface, text&#10;&#10;Description automatically generated">
            <a:extLst>
              <a:ext uri="{FF2B5EF4-FFF2-40B4-BE49-F238E27FC236}">
                <a16:creationId xmlns:a16="http://schemas.microsoft.com/office/drawing/2014/main" id="{226C11E8-3191-C0AA-7F62-0BB4AF5B9D68}"/>
              </a:ext>
            </a:extLst>
          </p:cNvPr>
          <p:cNvPicPr>
            <a:picLocks noChangeAspect="1"/>
          </p:cNvPicPr>
          <p:nvPr/>
        </p:nvPicPr>
        <p:blipFill>
          <a:blip r:embed="rId3"/>
          <a:stretch>
            <a:fillRect/>
          </a:stretch>
        </p:blipFill>
        <p:spPr>
          <a:xfrm>
            <a:off x="7846217" y="3573842"/>
            <a:ext cx="7544240" cy="4255853"/>
          </a:xfrm>
          <a:prstGeom prst="rect">
            <a:avLst/>
          </a:prstGeom>
        </p:spPr>
      </p:pic>
    </p:spTree>
    <p:extLst>
      <p:ext uri="{BB962C8B-B14F-4D97-AF65-F5344CB8AC3E}">
        <p14:creationId xmlns:p14="http://schemas.microsoft.com/office/powerpoint/2010/main" val="4244759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F5B67-C3B6-445C-99D6-DDF695736419}"/>
              </a:ext>
            </a:extLst>
          </p:cNvPr>
          <p:cNvSpPr>
            <a:spLocks noGrp="1"/>
          </p:cNvSpPr>
          <p:nvPr>
            <p:ph type="title"/>
          </p:nvPr>
        </p:nvSpPr>
        <p:spPr>
          <a:xfrm>
            <a:off x="304114" y="0"/>
            <a:ext cx="13806363" cy="1768428"/>
          </a:xfrm>
        </p:spPr>
        <p:txBody>
          <a:bodyPr vert="horz" lIns="91440" tIns="45720" rIns="91440" bIns="45720" rtlCol="0" anchor="ctr">
            <a:normAutofit/>
          </a:bodyPr>
          <a:lstStyle/>
          <a:p>
            <a:pPr defTabSz="914377"/>
            <a:r>
              <a:rPr lang="en-US" sz="3400">
                <a:solidFill>
                  <a:schemeClr val="tx1"/>
                </a:solidFill>
              </a:rPr>
              <a:t>Contents</a:t>
            </a:r>
          </a:p>
        </p:txBody>
      </p:sp>
      <p:sp>
        <p:nvSpPr>
          <p:cNvPr id="6" name="Slide Number Placeholder 5">
            <a:extLst>
              <a:ext uri="{FF2B5EF4-FFF2-40B4-BE49-F238E27FC236}">
                <a16:creationId xmlns:a16="http://schemas.microsoft.com/office/drawing/2014/main" id="{D9A4596C-27B8-AFF2-3A81-BD6CE878F62F}"/>
              </a:ext>
            </a:extLst>
          </p:cNvPr>
          <p:cNvSpPr>
            <a:spLocks noGrp="1"/>
          </p:cNvSpPr>
          <p:nvPr>
            <p:ph type="sldNum" sz="quarter" idx="19"/>
          </p:nvPr>
        </p:nvSpPr>
        <p:spPr>
          <a:xfrm>
            <a:off x="14835456" y="8497455"/>
            <a:ext cx="529132" cy="486834"/>
          </a:xfrm>
        </p:spPr>
        <p:txBody>
          <a:bodyPr/>
          <a:lstStyle/>
          <a:p>
            <a:fld id="{DEF3F5F5-7776-394F-A41F-3BAFC9CC9F8E}" type="slidenum">
              <a:rPr lang="en-US" sz="1800" smtClean="0">
                <a:solidFill>
                  <a:srgbClr val="FFFFFF"/>
                </a:solidFill>
              </a:rPr>
              <a:pPr/>
              <a:t>2</a:t>
            </a:fld>
            <a:endParaRPr lang="en-US" sz="1800">
              <a:solidFill>
                <a:srgbClr val="FFFFFF"/>
              </a:solidFill>
            </a:endParaRPr>
          </a:p>
        </p:txBody>
      </p:sp>
      <p:sp>
        <p:nvSpPr>
          <p:cNvPr id="4" name="TextBox 3">
            <a:extLst>
              <a:ext uri="{FF2B5EF4-FFF2-40B4-BE49-F238E27FC236}">
                <a16:creationId xmlns:a16="http://schemas.microsoft.com/office/drawing/2014/main" id="{50101C94-F4E8-9514-4B8E-7BD73826DBC7}"/>
              </a:ext>
            </a:extLst>
          </p:cNvPr>
          <p:cNvSpPr txBox="1"/>
          <p:nvPr/>
        </p:nvSpPr>
        <p:spPr>
          <a:xfrm>
            <a:off x="1186881" y="1604797"/>
            <a:ext cx="11551714" cy="62786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300"/>
              </a:spcBef>
              <a:spcAft>
                <a:spcPts val="300"/>
              </a:spcAft>
              <a:buFont typeface="Arial"/>
              <a:buChar char="•"/>
            </a:pPr>
            <a:r>
              <a:rPr lang="en-US" sz="3200"/>
              <a:t>Executive Summary </a:t>
            </a:r>
            <a:endParaRPr lang="en-US"/>
          </a:p>
          <a:p>
            <a:pPr marL="285750" indent="-285750">
              <a:spcBef>
                <a:spcPts val="300"/>
              </a:spcBef>
              <a:spcAft>
                <a:spcPts val="300"/>
              </a:spcAft>
              <a:buFont typeface="Arial"/>
              <a:buChar char="•"/>
            </a:pPr>
            <a:r>
              <a:rPr lang="en-US" sz="3200"/>
              <a:t>Problem Statements</a:t>
            </a:r>
          </a:p>
          <a:p>
            <a:pPr marL="285750" indent="-285750">
              <a:spcBef>
                <a:spcPts val="300"/>
              </a:spcBef>
              <a:spcAft>
                <a:spcPts val="300"/>
              </a:spcAft>
              <a:buFont typeface="Arial"/>
              <a:buChar char="•"/>
            </a:pPr>
            <a:r>
              <a:rPr lang="en-US" sz="3200"/>
              <a:t>Map</a:t>
            </a:r>
          </a:p>
          <a:p>
            <a:pPr marL="285750" indent="-285750">
              <a:spcBef>
                <a:spcPts val="300"/>
              </a:spcBef>
              <a:spcAft>
                <a:spcPts val="300"/>
              </a:spcAft>
              <a:buFont typeface="Arial"/>
              <a:buChar char="•"/>
            </a:pPr>
            <a:r>
              <a:rPr lang="en-US" sz="3200"/>
              <a:t>Top 20 Countries </a:t>
            </a:r>
          </a:p>
          <a:p>
            <a:pPr marL="285750" indent="-285750">
              <a:spcBef>
                <a:spcPts val="300"/>
              </a:spcBef>
              <a:spcAft>
                <a:spcPts val="300"/>
              </a:spcAft>
              <a:buFont typeface="Arial"/>
              <a:buChar char="•"/>
            </a:pPr>
            <a:r>
              <a:rPr lang="en-US" sz="3200"/>
              <a:t>Bottom 20 Countries</a:t>
            </a:r>
          </a:p>
          <a:p>
            <a:pPr marL="285750" indent="-285750">
              <a:spcBef>
                <a:spcPts val="300"/>
              </a:spcBef>
              <a:spcAft>
                <a:spcPts val="300"/>
              </a:spcAft>
              <a:buFont typeface="Arial"/>
              <a:buChar char="•"/>
            </a:pPr>
            <a:r>
              <a:rPr lang="en-US" sz="3200"/>
              <a:t>Deaths by Gender</a:t>
            </a:r>
          </a:p>
          <a:p>
            <a:pPr marL="285750" indent="-285750">
              <a:spcBef>
                <a:spcPts val="300"/>
              </a:spcBef>
              <a:spcAft>
                <a:spcPts val="300"/>
              </a:spcAft>
              <a:buFont typeface="Arial"/>
              <a:buChar char="•"/>
            </a:pPr>
            <a:r>
              <a:rPr lang="en-US" sz="3200"/>
              <a:t>Comparison between Births &amp; Deaths</a:t>
            </a:r>
          </a:p>
          <a:p>
            <a:pPr marL="285750" indent="-285750">
              <a:spcBef>
                <a:spcPts val="300"/>
              </a:spcBef>
              <a:spcAft>
                <a:spcPts val="300"/>
              </a:spcAft>
              <a:buFont typeface="Arial"/>
              <a:buChar char="•"/>
            </a:pPr>
            <a:r>
              <a:rPr lang="en-US" sz="3200"/>
              <a:t>Death Rates &amp; Life Expectancy by Gender</a:t>
            </a:r>
          </a:p>
          <a:p>
            <a:pPr marL="285750" indent="-285750">
              <a:spcBef>
                <a:spcPts val="300"/>
              </a:spcBef>
              <a:spcAft>
                <a:spcPts val="300"/>
              </a:spcAft>
              <a:buFont typeface="Arial"/>
              <a:buChar char="•"/>
            </a:pPr>
            <a:r>
              <a:rPr lang="en-US" sz="3200"/>
              <a:t>Dashboard</a:t>
            </a:r>
          </a:p>
          <a:p>
            <a:pPr marL="285750" indent="-285750">
              <a:spcBef>
                <a:spcPts val="300"/>
              </a:spcBef>
              <a:spcAft>
                <a:spcPts val="300"/>
              </a:spcAft>
              <a:buFont typeface="Arial"/>
              <a:buChar char="•"/>
            </a:pPr>
            <a:r>
              <a:rPr lang="en-US" sz="3200"/>
              <a:t>Migration</a:t>
            </a:r>
          </a:p>
          <a:p>
            <a:pPr marL="285750" indent="-285750">
              <a:spcBef>
                <a:spcPts val="300"/>
              </a:spcBef>
              <a:spcAft>
                <a:spcPts val="300"/>
              </a:spcAft>
              <a:buFont typeface="Arial"/>
              <a:buChar char="•"/>
            </a:pPr>
            <a:r>
              <a:rPr lang="en-US" sz="3200"/>
              <a:t>Prediction –2030 ,2040 &amp; 2050</a:t>
            </a:r>
          </a:p>
        </p:txBody>
      </p:sp>
    </p:spTree>
    <p:extLst>
      <p:ext uri="{BB962C8B-B14F-4D97-AF65-F5344CB8AC3E}">
        <p14:creationId xmlns:p14="http://schemas.microsoft.com/office/powerpoint/2010/main" val="4103085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AD882-2708-DAF5-B54E-B428B013773C}"/>
              </a:ext>
            </a:extLst>
          </p:cNvPr>
          <p:cNvSpPr>
            <a:spLocks noGrp="1"/>
          </p:cNvSpPr>
          <p:nvPr>
            <p:ph type="title"/>
          </p:nvPr>
        </p:nvSpPr>
        <p:spPr>
          <a:xfrm>
            <a:off x="1522032" y="812800"/>
            <a:ext cx="13209288" cy="1546352"/>
          </a:xfrm>
        </p:spPr>
        <p:txBody>
          <a:bodyPr>
            <a:normAutofit/>
          </a:bodyPr>
          <a:lstStyle/>
          <a:p>
            <a:r>
              <a:rPr lang="en-CA" sz="4250">
                <a:solidFill>
                  <a:schemeClr val="tx1"/>
                </a:solidFill>
              </a:rPr>
              <a:t>Calculations</a:t>
            </a:r>
            <a:endParaRPr lang="en-CA" sz="4250">
              <a:solidFill>
                <a:schemeClr val="tx1"/>
              </a:solidFill>
              <a:effectLst>
                <a:glow rad="38100">
                  <a:srgbClr val="000000">
                    <a:lumMod val="65000"/>
                    <a:lumOff val="35000"/>
                    <a:alpha val="40000"/>
                  </a:srgbClr>
                </a:glow>
                <a:outerShdw blurRad="28575" dist="38100" dir="14040000" algn="tl" rotWithShape="0">
                  <a:srgbClr val="000000">
                    <a:alpha val="25000"/>
                  </a:srgbClr>
                </a:outerShdw>
              </a:effectLst>
            </a:endParaRPr>
          </a:p>
        </p:txBody>
      </p:sp>
      <p:sp>
        <p:nvSpPr>
          <p:cNvPr id="3" name="Content Placeholder 2">
            <a:extLst>
              <a:ext uri="{FF2B5EF4-FFF2-40B4-BE49-F238E27FC236}">
                <a16:creationId xmlns:a16="http://schemas.microsoft.com/office/drawing/2014/main" id="{9F481956-55C5-9ACB-5DA1-2ECBDE5D8EA5}"/>
              </a:ext>
            </a:extLst>
          </p:cNvPr>
          <p:cNvSpPr>
            <a:spLocks noGrp="1"/>
          </p:cNvSpPr>
          <p:nvPr>
            <p:ph sz="half" idx="1"/>
          </p:nvPr>
        </p:nvSpPr>
        <p:spPr>
          <a:xfrm>
            <a:off x="4969762" y="2348954"/>
            <a:ext cx="5381823" cy="4151576"/>
          </a:xfrm>
        </p:spPr>
        <p:txBody>
          <a:bodyPr>
            <a:normAutofit fontScale="85000" lnSpcReduction="20000"/>
          </a:bodyPr>
          <a:lstStyle/>
          <a:p>
            <a:endParaRPr lang="en-CA"/>
          </a:p>
          <a:p>
            <a:endParaRPr lang="en-CA"/>
          </a:p>
          <a:p>
            <a:endParaRPr lang="en-CA"/>
          </a:p>
          <a:p>
            <a:endParaRPr lang="en-CA"/>
          </a:p>
          <a:p>
            <a:r>
              <a:rPr lang="en-CA"/>
              <a:t>Population Projection</a:t>
            </a:r>
          </a:p>
          <a:p>
            <a:pPr lvl="1"/>
            <a:r>
              <a:rPr lang="en-US"/>
              <a:t>t: Number of years</a:t>
            </a:r>
          </a:p>
          <a:p>
            <a:pPr lvl="1"/>
            <a:r>
              <a:rPr lang="en-US"/>
              <a:t>Pt: Population after t years</a:t>
            </a:r>
          </a:p>
          <a:p>
            <a:pPr lvl="1"/>
            <a:r>
              <a:rPr lang="en-US"/>
              <a:t>P0: Population at the start</a:t>
            </a:r>
          </a:p>
          <a:p>
            <a:pPr lvl="1"/>
            <a:r>
              <a:rPr lang="en-US"/>
              <a:t>r: Growth annual rate (in %)</a:t>
            </a:r>
          </a:p>
          <a:p>
            <a:pPr lvl="1"/>
            <a:r>
              <a:rPr lang="en-US"/>
              <a:t>[4]</a:t>
            </a:r>
          </a:p>
          <a:p>
            <a:pPr lvl="1"/>
            <a:endParaRPr lang="en-CA"/>
          </a:p>
          <a:p>
            <a:endParaRPr lang="en-CA"/>
          </a:p>
        </p:txBody>
      </p:sp>
      <p:sp>
        <p:nvSpPr>
          <p:cNvPr id="4" name="Content Placeholder 3">
            <a:extLst>
              <a:ext uri="{FF2B5EF4-FFF2-40B4-BE49-F238E27FC236}">
                <a16:creationId xmlns:a16="http://schemas.microsoft.com/office/drawing/2014/main" id="{B6F2A3D0-AA6C-CA72-CAA5-DA256151E7CA}"/>
              </a:ext>
            </a:extLst>
          </p:cNvPr>
          <p:cNvSpPr>
            <a:spLocks noGrp="1"/>
          </p:cNvSpPr>
          <p:nvPr>
            <p:ph sz="half" idx="2"/>
          </p:nvPr>
        </p:nvSpPr>
        <p:spPr>
          <a:xfrm>
            <a:off x="8126676" y="2359152"/>
            <a:ext cx="6503035" cy="4165600"/>
          </a:xfrm>
        </p:spPr>
        <p:txBody>
          <a:bodyPr>
            <a:normAutofit fontScale="85000" lnSpcReduction="20000"/>
          </a:bodyPr>
          <a:lstStyle/>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a:p>
            <a:pPr marL="989965" lvl="1" indent="-380365"/>
            <a:endParaRPr lang="en-CA" sz="2100">
              <a:effectLst>
                <a:glow rad="38100">
                  <a:srgbClr val="000000">
                    <a:lumMod val="50000"/>
                    <a:lumOff val="50000"/>
                    <a:alpha val="20000"/>
                  </a:srgbClr>
                </a:glow>
                <a:outerShdw blurRad="44450" dist="12700" dir="13860000" algn="tl" rotWithShape="0">
                  <a:srgbClr val="000000">
                    <a:alpha val="20000"/>
                  </a:srgbClr>
                </a:outerShdw>
              </a:effectLst>
            </a:endParaRPr>
          </a:p>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a:p>
            <a:endParaRPr lang="en-CA"/>
          </a:p>
        </p:txBody>
      </p:sp>
      <p:sp>
        <p:nvSpPr>
          <p:cNvPr id="5" name="Slide Number Placeholder 4">
            <a:extLst>
              <a:ext uri="{FF2B5EF4-FFF2-40B4-BE49-F238E27FC236}">
                <a16:creationId xmlns:a16="http://schemas.microsoft.com/office/drawing/2014/main" id="{A26DD004-4AA5-2BE9-70C1-6C5CC5A72618}"/>
              </a:ext>
            </a:extLst>
          </p:cNvPr>
          <p:cNvSpPr>
            <a:spLocks noGrp="1"/>
          </p:cNvSpPr>
          <p:nvPr>
            <p:ph type="sldNum" sz="quarter" idx="12"/>
          </p:nvPr>
        </p:nvSpPr>
        <p:spPr/>
        <p:txBody>
          <a:bodyPr/>
          <a:lstStyle/>
          <a:p>
            <a:fld id="{C1424084-422A-4246-8522-ECCBA4948A88}" type="slidenum">
              <a:rPr lang="en-US" smtClean="0"/>
              <a:pPr/>
              <a:t>20</a:t>
            </a:fld>
            <a:endParaRPr lang="en-US"/>
          </a:p>
        </p:txBody>
      </p:sp>
      <p:pic>
        <p:nvPicPr>
          <p:cNvPr id="6" name="Picture 5" descr="Diagram&#10;&#10;Description automatically generated">
            <a:extLst>
              <a:ext uri="{FF2B5EF4-FFF2-40B4-BE49-F238E27FC236}">
                <a16:creationId xmlns:a16="http://schemas.microsoft.com/office/drawing/2014/main" id="{62CE28A8-FD22-80C2-59B4-63A5FE1C6984}"/>
              </a:ext>
            </a:extLst>
          </p:cNvPr>
          <p:cNvPicPr>
            <a:picLocks noChangeAspect="1"/>
          </p:cNvPicPr>
          <p:nvPr/>
        </p:nvPicPr>
        <p:blipFill>
          <a:blip r:embed="rId2"/>
          <a:stretch>
            <a:fillRect/>
          </a:stretch>
        </p:blipFill>
        <p:spPr>
          <a:xfrm>
            <a:off x="4966025" y="2228858"/>
            <a:ext cx="4860724" cy="1303112"/>
          </a:xfrm>
          <a:prstGeom prst="rect">
            <a:avLst/>
          </a:prstGeom>
        </p:spPr>
      </p:pic>
      <p:pic>
        <p:nvPicPr>
          <p:cNvPr id="8" name="Picture 9" descr="Graphical user interface, text, application&#10;&#10;Description automatically generated">
            <a:extLst>
              <a:ext uri="{FF2B5EF4-FFF2-40B4-BE49-F238E27FC236}">
                <a16:creationId xmlns:a16="http://schemas.microsoft.com/office/drawing/2014/main" id="{B44124C6-1E9B-0243-9856-9D255E8DAF01}"/>
              </a:ext>
            </a:extLst>
          </p:cNvPr>
          <p:cNvPicPr>
            <a:picLocks noChangeAspect="1"/>
          </p:cNvPicPr>
          <p:nvPr/>
        </p:nvPicPr>
        <p:blipFill>
          <a:blip r:embed="rId3"/>
          <a:stretch>
            <a:fillRect/>
          </a:stretch>
        </p:blipFill>
        <p:spPr>
          <a:xfrm>
            <a:off x="1521054" y="6317426"/>
            <a:ext cx="12467887" cy="1361639"/>
          </a:xfrm>
          <a:prstGeom prst="rect">
            <a:avLst/>
          </a:prstGeom>
        </p:spPr>
      </p:pic>
    </p:spTree>
    <p:extLst>
      <p:ext uri="{BB962C8B-B14F-4D97-AF65-F5344CB8AC3E}">
        <p14:creationId xmlns:p14="http://schemas.microsoft.com/office/powerpoint/2010/main" val="3398844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22951AB-7A63-DBF5-88A2-364471DDE6A6}"/>
              </a:ext>
            </a:extLst>
          </p:cNvPr>
          <p:cNvSpPr>
            <a:spLocks noGrp="1"/>
          </p:cNvSpPr>
          <p:nvPr>
            <p:ph type="sldNum" sz="quarter" idx="19"/>
          </p:nvPr>
        </p:nvSpPr>
        <p:spPr/>
        <p:txBody>
          <a:bodyPr/>
          <a:lstStyle/>
          <a:p>
            <a:fld id="{DEF3F5F5-7776-394F-A41F-3BAFC9CC9F8E}" type="slidenum">
              <a:rPr lang="en-US" smtClean="0">
                <a:solidFill>
                  <a:schemeClr val="tx1"/>
                </a:solidFill>
              </a:rPr>
              <a:pPr/>
              <a:t>21</a:t>
            </a:fld>
            <a:endParaRPr lang="en-US" dirty="0">
              <a:solidFill>
                <a:schemeClr val="tx1"/>
              </a:solidFill>
            </a:endParaRPr>
          </a:p>
        </p:txBody>
      </p:sp>
      <p:sp>
        <p:nvSpPr>
          <p:cNvPr id="2" name="TextBox 1">
            <a:extLst>
              <a:ext uri="{FF2B5EF4-FFF2-40B4-BE49-F238E27FC236}">
                <a16:creationId xmlns:a16="http://schemas.microsoft.com/office/drawing/2014/main" id="{6E9DDED1-86E2-B739-422F-A9888F4F0937}"/>
              </a:ext>
            </a:extLst>
          </p:cNvPr>
          <p:cNvSpPr txBox="1"/>
          <p:nvPr/>
        </p:nvSpPr>
        <p:spPr>
          <a:xfrm>
            <a:off x="12639740" y="1331435"/>
            <a:ext cx="3071017" cy="4031873"/>
          </a:xfrm>
          <a:prstGeom prst="rect">
            <a:avLst/>
          </a:prstGeom>
          <a:noFill/>
        </p:spPr>
        <p:txBody>
          <a:bodyPr wrap="square" lIns="91440" tIns="45720" rIns="91440" bIns="45720" rtlCol="0" anchor="t">
            <a:spAutoFit/>
          </a:bodyPr>
          <a:lstStyle/>
          <a:p>
            <a:pPr marL="457200" indent="-457200">
              <a:buFont typeface="Arial"/>
              <a:buChar char="•"/>
            </a:pPr>
            <a:r>
              <a:rPr lang="en-US" sz="3200"/>
              <a:t>India will surpass China in the year 2023 and maintain the position until 2050</a:t>
            </a:r>
            <a:endParaRPr lang="en-US"/>
          </a:p>
        </p:txBody>
      </p:sp>
      <p:pic>
        <p:nvPicPr>
          <p:cNvPr id="3" name="Picture 4" descr="Chart, histogram&#10;&#10;Description automatically generated">
            <a:extLst>
              <a:ext uri="{FF2B5EF4-FFF2-40B4-BE49-F238E27FC236}">
                <a16:creationId xmlns:a16="http://schemas.microsoft.com/office/drawing/2014/main" id="{502BFC70-D0E6-94C7-A3DA-47B7F1420494}"/>
              </a:ext>
            </a:extLst>
          </p:cNvPr>
          <p:cNvPicPr>
            <a:picLocks noChangeAspect="1"/>
          </p:cNvPicPr>
          <p:nvPr/>
        </p:nvPicPr>
        <p:blipFill>
          <a:blip r:embed="rId2"/>
          <a:stretch>
            <a:fillRect/>
          </a:stretch>
        </p:blipFill>
        <p:spPr>
          <a:xfrm>
            <a:off x="287720" y="421349"/>
            <a:ext cx="12103494" cy="6940923"/>
          </a:xfrm>
          <a:prstGeom prst="rect">
            <a:avLst/>
          </a:prstGeom>
        </p:spPr>
      </p:pic>
    </p:spTree>
    <p:extLst>
      <p:ext uri="{BB962C8B-B14F-4D97-AF65-F5344CB8AC3E}">
        <p14:creationId xmlns:p14="http://schemas.microsoft.com/office/powerpoint/2010/main" val="946774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22951AB-7A63-DBF5-88A2-364471DDE6A6}"/>
              </a:ext>
            </a:extLst>
          </p:cNvPr>
          <p:cNvSpPr>
            <a:spLocks noGrp="1"/>
          </p:cNvSpPr>
          <p:nvPr>
            <p:ph type="sldNum" sz="quarter" idx="19"/>
          </p:nvPr>
        </p:nvSpPr>
        <p:spPr/>
        <p:txBody>
          <a:bodyPr/>
          <a:lstStyle/>
          <a:p>
            <a:fld id="{DEF3F5F5-7776-394F-A41F-3BAFC9CC9F8E}" type="slidenum">
              <a:rPr lang="en-US" smtClean="0"/>
              <a:pPr/>
              <a:t>22</a:t>
            </a:fld>
            <a:endParaRPr lang="en-US"/>
          </a:p>
        </p:txBody>
      </p:sp>
      <p:sp>
        <p:nvSpPr>
          <p:cNvPr id="2" name="TextBox 1">
            <a:extLst>
              <a:ext uri="{FF2B5EF4-FFF2-40B4-BE49-F238E27FC236}">
                <a16:creationId xmlns:a16="http://schemas.microsoft.com/office/drawing/2014/main" id="{DF463E54-3656-1049-BDFB-26D5E79D59AA}"/>
              </a:ext>
            </a:extLst>
          </p:cNvPr>
          <p:cNvSpPr txBox="1"/>
          <p:nvPr/>
        </p:nvSpPr>
        <p:spPr>
          <a:xfrm>
            <a:off x="12179808" y="1554480"/>
            <a:ext cx="3730308" cy="6001643"/>
          </a:xfrm>
          <a:prstGeom prst="rect">
            <a:avLst/>
          </a:prstGeom>
          <a:noFill/>
        </p:spPr>
        <p:txBody>
          <a:bodyPr wrap="square" lIns="91440" tIns="45720" rIns="91440" bIns="45720" rtlCol="0" anchor="t">
            <a:spAutoFit/>
          </a:bodyPr>
          <a:lstStyle/>
          <a:p>
            <a:pPr marL="342900" indent="-342900">
              <a:buFont typeface="Arial"/>
              <a:buChar char="•"/>
            </a:pPr>
            <a:r>
              <a:rPr lang="en-US" sz="2400"/>
              <a:t>Countries in Middle Africa, Central America and West Africa seeing a considerable rise in their population in 30 years.</a:t>
            </a:r>
            <a:endParaRPr lang="en-US"/>
          </a:p>
          <a:p>
            <a:pPr marL="342900" indent="-342900">
              <a:buFont typeface="Arial"/>
              <a:buChar char="•"/>
            </a:pPr>
            <a:endParaRPr lang="en-US" sz="2400"/>
          </a:p>
          <a:p>
            <a:pPr marL="342900" indent="-342900">
              <a:buFont typeface="Arial"/>
              <a:buChar char="•"/>
            </a:pPr>
            <a:r>
              <a:rPr lang="en-US" sz="2400"/>
              <a:t>Eastern Europe will drop by a couple of places</a:t>
            </a:r>
          </a:p>
          <a:p>
            <a:pPr marL="342900" indent="-342900">
              <a:buFont typeface="Arial"/>
              <a:buChar char="•"/>
            </a:pPr>
            <a:endParaRPr lang="en-US" sz="2400"/>
          </a:p>
          <a:p>
            <a:pPr marL="342900" indent="-342900">
              <a:buFont typeface="Arial"/>
              <a:buChar char="•"/>
            </a:pPr>
            <a:r>
              <a:rPr lang="en-US" sz="2400"/>
              <a:t>Asia will remain as the region with the highest population rate</a:t>
            </a:r>
            <a:endParaRPr lang="en-CA" sz="2400"/>
          </a:p>
        </p:txBody>
      </p:sp>
      <p:pic>
        <p:nvPicPr>
          <p:cNvPr id="5" name="Picture 5" descr="Chart&#10;&#10;Description automatically generated">
            <a:extLst>
              <a:ext uri="{FF2B5EF4-FFF2-40B4-BE49-F238E27FC236}">
                <a16:creationId xmlns:a16="http://schemas.microsoft.com/office/drawing/2014/main" id="{5981B50D-3AF3-814C-F23E-CEFA33EF5C63}"/>
              </a:ext>
            </a:extLst>
          </p:cNvPr>
          <p:cNvPicPr>
            <a:picLocks noChangeAspect="1"/>
          </p:cNvPicPr>
          <p:nvPr/>
        </p:nvPicPr>
        <p:blipFill>
          <a:blip r:embed="rId2"/>
          <a:stretch>
            <a:fillRect/>
          </a:stretch>
        </p:blipFill>
        <p:spPr>
          <a:xfrm>
            <a:off x="469917" y="810024"/>
            <a:ext cx="11612962" cy="6584305"/>
          </a:xfrm>
          <a:prstGeom prst="rect">
            <a:avLst/>
          </a:prstGeom>
        </p:spPr>
      </p:pic>
    </p:spTree>
    <p:extLst>
      <p:ext uri="{BB962C8B-B14F-4D97-AF65-F5344CB8AC3E}">
        <p14:creationId xmlns:p14="http://schemas.microsoft.com/office/powerpoint/2010/main" val="453743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405E0F88-F191-98D4-626D-155B156760D2}"/>
              </a:ext>
            </a:extLst>
          </p:cNvPr>
          <p:cNvSpPr>
            <a:spLocks noGrp="1"/>
          </p:cNvSpPr>
          <p:nvPr>
            <p:ph type="sldNum" sz="quarter" idx="19"/>
          </p:nvPr>
        </p:nvSpPr>
        <p:spPr/>
        <p:txBody>
          <a:bodyPr/>
          <a:lstStyle/>
          <a:p>
            <a:fld id="{DEF3F5F5-7776-394F-A41F-3BAFC9CC9F8E}" type="slidenum">
              <a:rPr lang="en-US" smtClean="0">
                <a:solidFill>
                  <a:schemeClr val="tx1"/>
                </a:solidFill>
              </a:rPr>
              <a:pPr/>
              <a:t>23</a:t>
            </a:fld>
            <a:endParaRPr lang="en-US" dirty="0">
              <a:solidFill>
                <a:schemeClr val="tx1"/>
              </a:solidFill>
            </a:endParaRPr>
          </a:p>
        </p:txBody>
      </p:sp>
      <p:sp>
        <p:nvSpPr>
          <p:cNvPr id="4" name="Title 3">
            <a:extLst>
              <a:ext uri="{FF2B5EF4-FFF2-40B4-BE49-F238E27FC236}">
                <a16:creationId xmlns:a16="http://schemas.microsoft.com/office/drawing/2014/main" id="{CF837F22-C5A1-7EB6-6084-3345592E17B0}"/>
              </a:ext>
            </a:extLst>
          </p:cNvPr>
          <p:cNvSpPr>
            <a:spLocks noGrp="1"/>
          </p:cNvSpPr>
          <p:nvPr>
            <p:ph type="title"/>
          </p:nvPr>
        </p:nvSpPr>
        <p:spPr>
          <a:xfrm>
            <a:off x="373486" y="677458"/>
            <a:ext cx="12994559" cy="825302"/>
          </a:xfrm>
        </p:spPr>
        <p:txBody>
          <a:bodyPr/>
          <a:lstStyle/>
          <a:p>
            <a:pPr>
              <a:spcBef>
                <a:spcPts val="600"/>
              </a:spcBef>
              <a:spcAft>
                <a:spcPts val="600"/>
              </a:spcAft>
            </a:pPr>
            <a:r>
              <a:rPr lang="en-US" sz="3400" b="0">
                <a:solidFill>
                  <a:schemeClr val="tx1"/>
                </a:solidFill>
              </a:rPr>
              <a:t>Key Conclusions </a:t>
            </a:r>
            <a:br>
              <a:rPr lang="en-US" sz="3400"/>
            </a:br>
            <a:br>
              <a:rPr lang="en-US" sz="3400"/>
            </a:br>
            <a:br>
              <a:rPr lang="en-SA" sz="1800">
                <a:effectLst/>
                <a:latin typeface="Times New Roman" panose="02020603050405020304" pitchFamily="18" charset="0"/>
                <a:ea typeface="Times New Roman" panose="02020603050405020304" pitchFamily="18" charset="0"/>
              </a:rPr>
            </a:br>
            <a:endParaRPr lang="en-SA" sz="1800">
              <a:solidFill>
                <a:schemeClr val="tx1"/>
              </a:solidFill>
              <a:effectLst>
                <a:outerShdw blurRad="50800" dist="38100" dir="2700000" algn="tl" rotWithShape="0">
                  <a:srgbClr val="000000">
                    <a:alpha val="48000"/>
                  </a:srgbClr>
                </a:outerShdw>
              </a:effectLst>
              <a:latin typeface="+mn-lt"/>
              <a:ea typeface="+mn-ea"/>
              <a:cs typeface="+mn-cs"/>
            </a:endParaRPr>
          </a:p>
        </p:txBody>
      </p:sp>
      <p:sp>
        <p:nvSpPr>
          <p:cNvPr id="5" name="TextBox 4">
            <a:extLst>
              <a:ext uri="{FF2B5EF4-FFF2-40B4-BE49-F238E27FC236}">
                <a16:creationId xmlns:a16="http://schemas.microsoft.com/office/drawing/2014/main" id="{97BD17A1-3735-126F-32EC-C44FA1C3FAF4}"/>
              </a:ext>
            </a:extLst>
          </p:cNvPr>
          <p:cNvSpPr txBox="1"/>
          <p:nvPr/>
        </p:nvSpPr>
        <p:spPr>
          <a:xfrm>
            <a:off x="300446" y="1750423"/>
            <a:ext cx="14955789" cy="5478423"/>
          </a:xfrm>
          <a:prstGeom prst="rect">
            <a:avLst/>
          </a:prstGeom>
          <a:noFill/>
        </p:spPr>
        <p:txBody>
          <a:bodyPr wrap="square" lIns="91440" tIns="45720" rIns="91440" bIns="45720" rtlCol="0" anchor="t">
            <a:spAutoFit/>
          </a:bodyPr>
          <a:lstStyle/>
          <a:p>
            <a:pPr marL="285750" indent="-285750" algn="just">
              <a:spcBef>
                <a:spcPts val="600"/>
              </a:spcBef>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latin typeface="Century Gothic"/>
              </a:rPr>
              <a:t>Population growth is primarily caused by declining levels of mortality, increased levels of life expectancy at birth, and in part by the increasing annual birth rates. </a:t>
            </a:r>
            <a:endParaRPr lang="en-US">
              <a:effectLst>
                <a:outerShdw blurRad="50800" dist="38100" dir="2700000" algn="tl" rotWithShape="0">
                  <a:srgbClr val="000000">
                    <a:alpha val="48000"/>
                  </a:srgbClr>
                </a:outerShdw>
              </a:effectLst>
              <a:latin typeface="Century Gothic" panose="020B0502020202020204" pitchFamily="34" charset="0"/>
            </a:endParaRPr>
          </a:p>
          <a:p>
            <a:pPr marL="285750" lvl="0" indent="-285750" algn="just">
              <a:spcBef>
                <a:spcPts val="600"/>
              </a:spcBef>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latin typeface="Century Gothic" panose="020B0502020202020204" pitchFamily="34" charset="0"/>
              </a:rPr>
              <a:t>More than 70% of the world population live in the 20 most populous countries of the world.</a:t>
            </a:r>
            <a:endParaRPr lang="en-SA">
              <a:effectLst>
                <a:outerShdw blurRad="50800" dist="38100" dir="2700000" algn="tl" rotWithShape="0">
                  <a:srgbClr val="000000">
                    <a:alpha val="48000"/>
                  </a:srgbClr>
                </a:outerShdw>
              </a:effectLst>
              <a:latin typeface="Century Gothic" panose="020B0502020202020204" pitchFamily="34" charset="0"/>
            </a:endParaRPr>
          </a:p>
          <a:p>
            <a:pPr marL="285750" lvl="0" indent="-285750" algn="just">
              <a:spcBef>
                <a:spcPts val="600"/>
              </a:spcBef>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latin typeface="Century Gothic" panose="020B0502020202020204" pitchFamily="34" charset="0"/>
              </a:rPr>
              <a:t>In November 2022, the global population exceeded the 8 billion mark and projections suggest that it could grow to around 8.5 billion in 2030 and 9.7 billion in 2050.</a:t>
            </a:r>
            <a:endParaRPr lang="en-SA">
              <a:effectLst>
                <a:outerShdw blurRad="50800" dist="38100" dir="2700000" algn="tl" rotWithShape="0">
                  <a:srgbClr val="000000">
                    <a:alpha val="48000"/>
                  </a:srgbClr>
                </a:outerShdw>
              </a:effectLst>
              <a:latin typeface="Century Gothic" panose="020B0502020202020204" pitchFamily="34" charset="0"/>
            </a:endParaRPr>
          </a:p>
          <a:p>
            <a:pPr marL="285750" lvl="0" indent="-285750" algn="just">
              <a:spcBef>
                <a:spcPts val="600"/>
              </a:spcBef>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latin typeface="Century Gothic" panose="020B0502020202020204" pitchFamily="34" charset="0"/>
              </a:rPr>
              <a:t>The COVID-19 pandemic has impacted all components of population change, including fertility, mortality, and migration. </a:t>
            </a:r>
          </a:p>
          <a:p>
            <a:pPr marL="285750" lvl="0" indent="-285750" algn="just">
              <a:spcBef>
                <a:spcPts val="600"/>
              </a:spcBef>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latin typeface="Century Gothic" panose="020B0502020202020204" pitchFamily="34" charset="0"/>
              </a:rPr>
              <a:t>India will overtake China to become the world’s most populous country in 2023.</a:t>
            </a:r>
            <a:endParaRPr lang="en-SA">
              <a:effectLst>
                <a:outerShdw blurRad="50800" dist="38100" dir="2700000" algn="tl" rotWithShape="0">
                  <a:srgbClr val="000000">
                    <a:alpha val="48000"/>
                  </a:srgbClr>
                </a:outerShdw>
              </a:effectLst>
              <a:latin typeface="Century Gothic" panose="020B0502020202020204" pitchFamily="34" charset="0"/>
            </a:endParaRPr>
          </a:p>
          <a:p>
            <a:pPr marL="285750" lvl="0" indent="-285750" algn="just">
              <a:spcBef>
                <a:spcPts val="600"/>
              </a:spcBef>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latin typeface="Century Gothic" panose="020B0502020202020204" pitchFamily="34" charset="0"/>
              </a:rPr>
              <a:t>Because of the advantage in life expectancy, females outnumber males. On a global scale women comprised about 55% of persons aged 60 and over in 2021.</a:t>
            </a:r>
            <a:endParaRPr lang="en-SA">
              <a:effectLst>
                <a:outerShdw blurRad="50800" dist="38100" dir="2700000" algn="tl" rotWithShape="0">
                  <a:srgbClr val="000000">
                    <a:alpha val="48000"/>
                  </a:srgbClr>
                </a:outerShdw>
              </a:effectLst>
              <a:latin typeface="Century Gothic" panose="020B0502020202020204" pitchFamily="34" charset="0"/>
            </a:endParaRPr>
          </a:p>
          <a:p>
            <a:pPr marL="285750" lvl="0" indent="-285750" algn="just">
              <a:spcBef>
                <a:spcPts val="600"/>
              </a:spcBef>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latin typeface="Century Gothic" panose="020B0502020202020204" pitchFamily="34" charset="0"/>
              </a:rPr>
              <a:t>The populations of some of the top 20 countries are projected to decrease in between 2022 and 2050, owing to sustained lowering levels of births and, in some cases, elevated rates of emigration. </a:t>
            </a:r>
            <a:endParaRPr lang="en-SA">
              <a:effectLst>
                <a:outerShdw blurRad="50800" dist="38100" dir="2700000" algn="tl" rotWithShape="0">
                  <a:srgbClr val="000000">
                    <a:alpha val="48000"/>
                  </a:srgbClr>
                </a:outerShdw>
              </a:effectLst>
              <a:latin typeface="Century Gothic" panose="020B0502020202020204" pitchFamily="34" charset="0"/>
            </a:endParaRPr>
          </a:p>
          <a:p>
            <a:pPr marL="285750" lvl="0" indent="-285750" algn="just">
              <a:spcBef>
                <a:spcPts val="600"/>
              </a:spcBef>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latin typeface="Century Gothic" panose="020B0502020202020204" pitchFamily="34" charset="0"/>
              </a:rPr>
              <a:t>COVID- 19 pandemic dropped the life expectancy from around 73 in 2019 to 71 in 2021, but it is set to rise to 77 years between 2045 and 2050.</a:t>
            </a:r>
            <a:endParaRPr lang="en-SA">
              <a:effectLst>
                <a:outerShdw blurRad="50800" dist="38100" dir="2700000" algn="tl" rotWithShape="0">
                  <a:srgbClr val="000000">
                    <a:alpha val="48000"/>
                  </a:srgbClr>
                </a:outerShdw>
              </a:effectLst>
              <a:latin typeface="Century Gothic" panose="020B0502020202020204" pitchFamily="34" charset="0"/>
            </a:endParaRPr>
          </a:p>
          <a:p>
            <a:pPr marL="285750" lvl="0" indent="-285750" algn="just">
              <a:spcBef>
                <a:spcPts val="600"/>
              </a:spcBef>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latin typeface="Century Gothic" panose="020B0502020202020204" pitchFamily="34" charset="0"/>
              </a:rPr>
              <a:t>“In 2020, the global population growth rate fell under 1 per cent per year for the first time since 1950. The world’s population is projected to reach a peak of around 10.4 billion people during the 2080s and to remain at that level until 2100” [1]. </a:t>
            </a:r>
            <a:endParaRPr lang="en-SA">
              <a:effectLst>
                <a:outerShdw blurRad="50800" dist="38100" dir="2700000" algn="tl" rotWithShape="0">
                  <a:srgbClr val="000000">
                    <a:alpha val="48000"/>
                  </a:srgbClr>
                </a:outerShdw>
              </a:effectLst>
              <a:latin typeface="Century Gothic" panose="020B0502020202020204" pitchFamily="34" charset="0"/>
            </a:endParaRPr>
          </a:p>
        </p:txBody>
      </p:sp>
    </p:spTree>
    <p:extLst>
      <p:ext uri="{BB962C8B-B14F-4D97-AF65-F5344CB8AC3E}">
        <p14:creationId xmlns:p14="http://schemas.microsoft.com/office/powerpoint/2010/main" val="1599483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A5DA1-22E9-9244-99FC-4C31EDFE3A77}"/>
              </a:ext>
            </a:extLst>
          </p:cNvPr>
          <p:cNvSpPr>
            <a:spLocks noGrp="1"/>
          </p:cNvSpPr>
          <p:nvPr>
            <p:ph type="title"/>
          </p:nvPr>
        </p:nvSpPr>
        <p:spPr>
          <a:xfrm>
            <a:off x="514635" y="254374"/>
            <a:ext cx="10857343" cy="1335973"/>
          </a:xfrm>
        </p:spPr>
        <p:txBody>
          <a:bodyPr/>
          <a:lstStyle/>
          <a:p>
            <a:r>
              <a:rPr lang="en-SA" sz="3600" b="0">
                <a:solidFill>
                  <a:schemeClr val="tx1"/>
                </a:solidFill>
                <a:latin typeface="Century Gothic"/>
              </a:rPr>
              <a:t>Project Timeline</a:t>
            </a:r>
            <a:r>
              <a:rPr lang="en-SA" b="0">
                <a:solidFill>
                  <a:schemeClr val="tx1"/>
                </a:solidFill>
              </a:rPr>
              <a:t> </a:t>
            </a:r>
            <a:endParaRPr lang="en-US" b="0">
              <a:solidFill>
                <a:schemeClr val="tx1"/>
              </a:solidFill>
              <a:effectLst>
                <a:glow rad="38100">
                  <a:srgbClr val="000000">
                    <a:lumMod val="65000"/>
                    <a:lumOff val="35000"/>
                    <a:alpha val="40000"/>
                  </a:srgbClr>
                </a:glow>
                <a:outerShdw blurRad="28575" dist="38100" dir="14040000" algn="tl" rotWithShape="0">
                  <a:srgbClr val="000000">
                    <a:alpha val="25000"/>
                  </a:srgbClr>
                </a:outerShdw>
              </a:effectLst>
            </a:endParaRPr>
          </a:p>
        </p:txBody>
      </p:sp>
      <p:sp>
        <p:nvSpPr>
          <p:cNvPr id="7" name="Text Box 44" hidden="1">
            <a:extLst>
              <a:ext uri="{FF2B5EF4-FFF2-40B4-BE49-F238E27FC236}">
                <a16:creationId xmlns:a16="http://schemas.microsoft.com/office/drawing/2014/main" id="{00000000-0008-0000-0000-00002C200000}"/>
              </a:ext>
            </a:extLst>
          </p:cNvPr>
          <p:cNvSpPr txBox="1">
            <a:spLocks noGrp="1" noChangeArrowheads="1"/>
          </p:cNvSpPr>
          <p:nvPr>
            <p:ph type="body" sz="quarter" idx="14"/>
          </p:nvPr>
        </p:nvSpPr>
        <p:spPr bwMode="auto">
          <a:xfrm>
            <a:off x="2" y="-1"/>
            <a:ext cx="13274675" cy="6064251"/>
          </a:xfrm>
          <a:prstGeom prst="rect">
            <a:avLst/>
          </a:prstGeom>
          <a:solidFill>
            <a:srgbClr val="FFFFE1"/>
          </a:solidFill>
          <a:ln w="9525">
            <a:solidFill>
              <a:srgbClr val="000000"/>
            </a:solidFill>
            <a:miter lim="800000"/>
            <a:headEnd/>
            <a:tailEnd/>
          </a:ln>
          <a:effectLst>
            <a:outerShdw dist="35921" dir="2700000" algn="ctr" rotWithShape="0">
              <a:srgbClr val="000000"/>
            </a:outerShdw>
          </a:effectLst>
          <a:extLst>
            <a:ext uri="{53640926-AAD7-44D8-BBD7-CCE9431645EC}">
              <a14:shadowObscured xmlns:a14="http://schemas.microsoft.com/office/drawing/2010/main" val="1"/>
            </a:ext>
          </a:extLst>
        </p:spPr>
        <p:txBody>
          <a:bodyPr/>
          <a:lstStyle/>
          <a:p>
            <a:endParaRPr lang="en-SA"/>
          </a:p>
        </p:txBody>
      </p:sp>
      <p:sp>
        <p:nvSpPr>
          <p:cNvPr id="9" name="Text Box 44" hidden="1">
            <a:extLst>
              <a:ext uri="{FF2B5EF4-FFF2-40B4-BE49-F238E27FC236}">
                <a16:creationId xmlns:a16="http://schemas.microsoft.com/office/drawing/2014/main" id="{00000000-0008-0000-0000-00002C200000}"/>
              </a:ext>
            </a:extLst>
          </p:cNvPr>
          <p:cNvSpPr txBox="1">
            <a:spLocks noChangeArrowheads="1"/>
          </p:cNvSpPr>
          <p:nvPr/>
        </p:nvSpPr>
        <p:spPr bwMode="auto">
          <a:xfrm>
            <a:off x="9232902" y="3275013"/>
            <a:ext cx="3419475" cy="1104900"/>
          </a:xfrm>
          <a:prstGeom prst="rect">
            <a:avLst/>
          </a:prstGeom>
          <a:solidFill>
            <a:srgbClr val="FFFFE1"/>
          </a:solidFill>
          <a:ln w="9525">
            <a:solidFill>
              <a:srgbClr val="000000"/>
            </a:solidFill>
            <a:miter lim="800000"/>
            <a:headEnd/>
            <a:tailEnd/>
          </a:ln>
          <a:effectLst>
            <a:outerShdw dist="35921" dir="2700000" algn="ctr" rotWithShape="0">
              <a:srgbClr val="000000"/>
            </a:outerShdw>
          </a:effectLst>
          <a:extLst>
            <a:ext uri="{53640926-AAD7-44D8-BBD7-CCE9431645EC}">
              <a14:shadowObscured xmlns:a14="http://schemas.microsoft.com/office/drawing/2010/main" val="1"/>
            </a:ext>
          </a:extLst>
        </p:spPr>
        <p:txBody>
          <a:bodyPr/>
          <a:lstStyle/>
          <a:p>
            <a:endParaRPr lang="en-US"/>
          </a:p>
        </p:txBody>
      </p:sp>
      <p:sp>
        <p:nvSpPr>
          <p:cNvPr id="11" name="Text Box 44" hidden="1">
            <a:extLst>
              <a:ext uri="{FF2B5EF4-FFF2-40B4-BE49-F238E27FC236}">
                <a16:creationId xmlns:a16="http://schemas.microsoft.com/office/drawing/2014/main" id="{00000000-0008-0000-0000-00002C200000}"/>
              </a:ext>
            </a:extLst>
          </p:cNvPr>
          <p:cNvSpPr txBox="1">
            <a:spLocks noChangeArrowheads="1"/>
          </p:cNvSpPr>
          <p:nvPr/>
        </p:nvSpPr>
        <p:spPr bwMode="auto">
          <a:xfrm>
            <a:off x="9232902" y="3275013"/>
            <a:ext cx="3419475" cy="1104900"/>
          </a:xfrm>
          <a:prstGeom prst="rect">
            <a:avLst/>
          </a:prstGeom>
          <a:solidFill>
            <a:srgbClr val="FFFFE1"/>
          </a:solidFill>
          <a:ln w="9525">
            <a:solidFill>
              <a:srgbClr val="000000"/>
            </a:solidFill>
            <a:miter lim="800000"/>
            <a:headEnd/>
            <a:tailEnd/>
          </a:ln>
          <a:effectLst>
            <a:outerShdw dist="35921" dir="2700000" algn="ctr" rotWithShape="0">
              <a:srgbClr val="000000"/>
            </a:outerShdw>
          </a:effectLst>
          <a:extLst>
            <a:ext uri="{53640926-AAD7-44D8-BBD7-CCE9431645EC}">
              <a14:shadowObscured xmlns:a14="http://schemas.microsoft.com/office/drawing/2010/main" val="1"/>
            </a:ext>
          </a:extLst>
        </p:spPr>
        <p:txBody>
          <a:bodyPr/>
          <a:lstStyle/>
          <a:p>
            <a:endParaRPr lang="en-US"/>
          </a:p>
        </p:txBody>
      </p:sp>
      <p:pic>
        <p:nvPicPr>
          <p:cNvPr id="3" name="Picture 3" descr="Graphical user interface, application&#10;&#10;Description automatically generated">
            <a:extLst>
              <a:ext uri="{FF2B5EF4-FFF2-40B4-BE49-F238E27FC236}">
                <a16:creationId xmlns:a16="http://schemas.microsoft.com/office/drawing/2014/main" id="{2D91EDF3-9DF7-39B7-6FED-0AADC486C171}"/>
              </a:ext>
            </a:extLst>
          </p:cNvPr>
          <p:cNvPicPr>
            <a:picLocks noChangeAspect="1"/>
          </p:cNvPicPr>
          <p:nvPr/>
        </p:nvPicPr>
        <p:blipFill>
          <a:blip r:embed="rId2"/>
          <a:stretch>
            <a:fillRect/>
          </a:stretch>
        </p:blipFill>
        <p:spPr>
          <a:xfrm>
            <a:off x="925056" y="1179112"/>
            <a:ext cx="14407476" cy="7029423"/>
          </a:xfrm>
          <a:prstGeom prst="rect">
            <a:avLst/>
          </a:prstGeom>
        </p:spPr>
      </p:pic>
      <p:sp>
        <p:nvSpPr>
          <p:cNvPr id="6" name="Slide Number Placeholder 5">
            <a:extLst>
              <a:ext uri="{FF2B5EF4-FFF2-40B4-BE49-F238E27FC236}">
                <a16:creationId xmlns:a16="http://schemas.microsoft.com/office/drawing/2014/main" id="{FD258D38-A703-1859-3A19-552A10739E94}"/>
              </a:ext>
            </a:extLst>
          </p:cNvPr>
          <p:cNvSpPr>
            <a:spLocks noGrp="1"/>
          </p:cNvSpPr>
          <p:nvPr>
            <p:ph type="sldNum" sz="quarter" idx="19"/>
          </p:nvPr>
        </p:nvSpPr>
        <p:spPr/>
        <p:txBody>
          <a:bodyPr/>
          <a:lstStyle/>
          <a:p>
            <a:fld id="{DEF3F5F5-7776-394F-A41F-3BAFC9CC9F8E}" type="slidenum">
              <a:rPr lang="en-US" smtClean="0">
                <a:solidFill>
                  <a:schemeClr val="tx1"/>
                </a:solidFill>
              </a:rPr>
              <a:pPr/>
              <a:t>24</a:t>
            </a:fld>
            <a:endParaRPr lang="en-US" dirty="0">
              <a:solidFill>
                <a:schemeClr val="tx1"/>
              </a:solidFill>
            </a:endParaRPr>
          </a:p>
        </p:txBody>
      </p:sp>
    </p:spTree>
    <p:extLst>
      <p:ext uri="{BB962C8B-B14F-4D97-AF65-F5344CB8AC3E}">
        <p14:creationId xmlns:p14="http://schemas.microsoft.com/office/powerpoint/2010/main" val="1903986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A5DA1-22E9-9244-99FC-4C31EDFE3A77}"/>
              </a:ext>
            </a:extLst>
          </p:cNvPr>
          <p:cNvSpPr>
            <a:spLocks noGrp="1"/>
          </p:cNvSpPr>
          <p:nvPr>
            <p:ph type="title"/>
          </p:nvPr>
        </p:nvSpPr>
        <p:spPr>
          <a:xfrm>
            <a:off x="597128" y="413014"/>
            <a:ext cx="10857343" cy="1335973"/>
          </a:xfrm>
        </p:spPr>
        <p:txBody>
          <a:bodyPr/>
          <a:lstStyle/>
          <a:p>
            <a:r>
              <a:rPr lang="en-SA" sz="3600" b="0">
                <a:solidFill>
                  <a:schemeClr val="tx1"/>
                </a:solidFill>
                <a:latin typeface="Century Gothic"/>
              </a:rPr>
              <a:t>Project Timeline </a:t>
            </a:r>
            <a:r>
              <a:rPr lang="en-SA" sz="3600">
                <a:solidFill>
                  <a:schemeClr val="tx1"/>
                </a:solidFill>
                <a:latin typeface="Century Gothic"/>
              </a:rPr>
              <a:t> </a:t>
            </a:r>
            <a:endParaRPr lang="en-SA" sz="4400">
              <a:solidFill>
                <a:schemeClr val="tx1"/>
              </a:solidFill>
              <a:cs typeface="Arial"/>
            </a:endParaRPr>
          </a:p>
        </p:txBody>
      </p:sp>
      <p:sp>
        <p:nvSpPr>
          <p:cNvPr id="7" name="Text Box 44" hidden="1">
            <a:extLst>
              <a:ext uri="{FF2B5EF4-FFF2-40B4-BE49-F238E27FC236}">
                <a16:creationId xmlns:a16="http://schemas.microsoft.com/office/drawing/2014/main" id="{00000000-0008-0000-0000-00002C200000}"/>
              </a:ext>
            </a:extLst>
          </p:cNvPr>
          <p:cNvSpPr txBox="1">
            <a:spLocks noGrp="1" noChangeArrowheads="1"/>
          </p:cNvSpPr>
          <p:nvPr>
            <p:ph type="body" sz="quarter" idx="14"/>
          </p:nvPr>
        </p:nvSpPr>
        <p:spPr bwMode="auto">
          <a:xfrm>
            <a:off x="2" y="-1"/>
            <a:ext cx="13274675" cy="6064251"/>
          </a:xfrm>
          <a:prstGeom prst="rect">
            <a:avLst/>
          </a:prstGeom>
          <a:solidFill>
            <a:srgbClr val="FFFFE1"/>
          </a:solidFill>
          <a:ln w="9525">
            <a:solidFill>
              <a:srgbClr val="000000"/>
            </a:solidFill>
            <a:miter lim="800000"/>
            <a:headEnd/>
            <a:tailEnd/>
          </a:ln>
          <a:effectLst>
            <a:outerShdw dist="35921" dir="2700000" algn="ctr" rotWithShape="0">
              <a:srgbClr val="000000"/>
            </a:outerShdw>
          </a:effectLst>
          <a:extLst>
            <a:ext uri="{53640926-AAD7-44D8-BBD7-CCE9431645EC}">
              <a14:shadowObscured xmlns:a14="http://schemas.microsoft.com/office/drawing/2010/main" val="1"/>
            </a:ext>
          </a:extLst>
        </p:spPr>
        <p:txBody>
          <a:bodyPr/>
          <a:lstStyle/>
          <a:p>
            <a:endParaRPr lang="en-SA"/>
          </a:p>
        </p:txBody>
      </p:sp>
      <p:sp>
        <p:nvSpPr>
          <p:cNvPr id="9" name="Text Box 44" hidden="1">
            <a:extLst>
              <a:ext uri="{FF2B5EF4-FFF2-40B4-BE49-F238E27FC236}">
                <a16:creationId xmlns:a16="http://schemas.microsoft.com/office/drawing/2014/main" id="{00000000-0008-0000-0000-00002C200000}"/>
              </a:ext>
            </a:extLst>
          </p:cNvPr>
          <p:cNvSpPr txBox="1">
            <a:spLocks noChangeArrowheads="1"/>
          </p:cNvSpPr>
          <p:nvPr/>
        </p:nvSpPr>
        <p:spPr bwMode="auto">
          <a:xfrm>
            <a:off x="9232902" y="3275013"/>
            <a:ext cx="3419475" cy="1104900"/>
          </a:xfrm>
          <a:prstGeom prst="rect">
            <a:avLst/>
          </a:prstGeom>
          <a:solidFill>
            <a:srgbClr val="FFFFE1"/>
          </a:solidFill>
          <a:ln w="9525">
            <a:solidFill>
              <a:srgbClr val="000000"/>
            </a:solidFill>
            <a:miter lim="800000"/>
            <a:headEnd/>
            <a:tailEnd/>
          </a:ln>
          <a:effectLst>
            <a:outerShdw dist="35921" dir="2700000" algn="ctr" rotWithShape="0">
              <a:srgbClr val="000000"/>
            </a:outerShdw>
          </a:effectLst>
          <a:extLst>
            <a:ext uri="{53640926-AAD7-44D8-BBD7-CCE9431645EC}">
              <a14:shadowObscured xmlns:a14="http://schemas.microsoft.com/office/drawing/2010/main" val="1"/>
            </a:ext>
          </a:extLst>
        </p:spPr>
        <p:txBody>
          <a:bodyPr/>
          <a:lstStyle/>
          <a:p>
            <a:endParaRPr lang="en-US"/>
          </a:p>
        </p:txBody>
      </p:sp>
      <p:sp>
        <p:nvSpPr>
          <p:cNvPr id="11" name="Text Box 44" hidden="1">
            <a:extLst>
              <a:ext uri="{FF2B5EF4-FFF2-40B4-BE49-F238E27FC236}">
                <a16:creationId xmlns:a16="http://schemas.microsoft.com/office/drawing/2014/main" id="{00000000-0008-0000-0000-00002C200000}"/>
              </a:ext>
            </a:extLst>
          </p:cNvPr>
          <p:cNvSpPr txBox="1">
            <a:spLocks noChangeArrowheads="1"/>
          </p:cNvSpPr>
          <p:nvPr/>
        </p:nvSpPr>
        <p:spPr bwMode="auto">
          <a:xfrm>
            <a:off x="9232902" y="3275013"/>
            <a:ext cx="3419475" cy="1104900"/>
          </a:xfrm>
          <a:prstGeom prst="rect">
            <a:avLst/>
          </a:prstGeom>
          <a:solidFill>
            <a:srgbClr val="FFFFE1"/>
          </a:solidFill>
          <a:ln w="9525">
            <a:solidFill>
              <a:srgbClr val="000000"/>
            </a:solidFill>
            <a:miter lim="800000"/>
            <a:headEnd/>
            <a:tailEnd/>
          </a:ln>
          <a:effectLst>
            <a:outerShdw dist="35921" dir="2700000" algn="ctr" rotWithShape="0">
              <a:srgbClr val="000000"/>
            </a:outerShdw>
          </a:effectLst>
          <a:extLst>
            <a:ext uri="{53640926-AAD7-44D8-BBD7-CCE9431645EC}">
              <a14:shadowObscured xmlns:a14="http://schemas.microsoft.com/office/drawing/2010/main" val="1"/>
            </a:ext>
          </a:extLst>
        </p:spPr>
        <p:txBody>
          <a:bodyPr/>
          <a:lstStyle/>
          <a:p>
            <a:endParaRPr lang="en-US"/>
          </a:p>
        </p:txBody>
      </p:sp>
      <p:pic>
        <p:nvPicPr>
          <p:cNvPr id="3" name="Picture 3">
            <a:extLst>
              <a:ext uri="{FF2B5EF4-FFF2-40B4-BE49-F238E27FC236}">
                <a16:creationId xmlns:a16="http://schemas.microsoft.com/office/drawing/2014/main" id="{D2548859-F081-B5C9-7B5F-CB0FA20BC58F}"/>
              </a:ext>
            </a:extLst>
          </p:cNvPr>
          <p:cNvPicPr>
            <a:picLocks noChangeAspect="1"/>
          </p:cNvPicPr>
          <p:nvPr/>
        </p:nvPicPr>
        <p:blipFill>
          <a:blip r:embed="rId2"/>
          <a:stretch>
            <a:fillRect/>
          </a:stretch>
        </p:blipFill>
        <p:spPr>
          <a:xfrm>
            <a:off x="597128" y="1081000"/>
            <a:ext cx="14527126" cy="7236494"/>
          </a:xfrm>
          <a:prstGeom prst="rect">
            <a:avLst/>
          </a:prstGeom>
        </p:spPr>
      </p:pic>
      <p:sp>
        <p:nvSpPr>
          <p:cNvPr id="6" name="Slide Number Placeholder 5">
            <a:extLst>
              <a:ext uri="{FF2B5EF4-FFF2-40B4-BE49-F238E27FC236}">
                <a16:creationId xmlns:a16="http://schemas.microsoft.com/office/drawing/2014/main" id="{67F30FE9-68D0-F86B-3AD6-CC92FEE1D680}"/>
              </a:ext>
            </a:extLst>
          </p:cNvPr>
          <p:cNvSpPr>
            <a:spLocks noGrp="1"/>
          </p:cNvSpPr>
          <p:nvPr>
            <p:ph type="sldNum" sz="quarter" idx="19"/>
          </p:nvPr>
        </p:nvSpPr>
        <p:spPr/>
        <p:txBody>
          <a:bodyPr/>
          <a:lstStyle/>
          <a:p>
            <a:fld id="{DEF3F5F5-7776-394F-A41F-3BAFC9CC9F8E}" type="slidenum">
              <a:rPr lang="en-US" smtClean="0">
                <a:solidFill>
                  <a:schemeClr val="tx1"/>
                </a:solidFill>
              </a:rPr>
              <a:pPr/>
              <a:t>25</a:t>
            </a:fld>
            <a:endParaRPr lang="en-US" dirty="0">
              <a:solidFill>
                <a:schemeClr val="tx1"/>
              </a:solidFill>
            </a:endParaRPr>
          </a:p>
        </p:txBody>
      </p:sp>
    </p:spTree>
    <p:extLst>
      <p:ext uri="{BB962C8B-B14F-4D97-AF65-F5344CB8AC3E}">
        <p14:creationId xmlns:p14="http://schemas.microsoft.com/office/powerpoint/2010/main" val="550832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5DCD-17C7-A7E2-08AB-9C90A2CBEC68}"/>
              </a:ext>
            </a:extLst>
          </p:cNvPr>
          <p:cNvSpPr>
            <a:spLocks noGrp="1"/>
          </p:cNvSpPr>
          <p:nvPr>
            <p:ph type="title"/>
          </p:nvPr>
        </p:nvSpPr>
        <p:spPr>
          <a:xfrm>
            <a:off x="10886537" y="812800"/>
            <a:ext cx="4492616" cy="4857134"/>
          </a:xfrm>
        </p:spPr>
        <p:txBody>
          <a:bodyPr vert="horz" lIns="91440" tIns="45720" rIns="91440" bIns="45720" rtlCol="0" anchor="b">
            <a:normAutofit/>
          </a:bodyPr>
          <a:lstStyle/>
          <a:p>
            <a:pPr algn="ctr" defTabSz="457200"/>
            <a:r>
              <a:rPr lang="en-US" sz="4400">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rPr>
              <a:t>Management Dashboard</a:t>
            </a:r>
            <a:endParaRPr lang="en-US" sz="4400">
              <a:solidFill>
                <a:schemeClr val="tx1"/>
              </a:solidFill>
              <a:effectLst>
                <a:glow rad="38100">
                  <a:srgbClr val="000000">
                    <a:lumMod val="65000"/>
                    <a:lumOff val="35000"/>
                    <a:alpha val="50000"/>
                  </a:srgbClr>
                </a:glow>
                <a:outerShdw blurRad="28575" dist="31750" dir="13200000" algn="tl" rotWithShape="0">
                  <a:srgbClr val="000000">
                    <a:alpha val="25000"/>
                  </a:srgbClr>
                </a:outerShdw>
              </a:effectLst>
            </a:endParaRPr>
          </a:p>
        </p:txBody>
      </p:sp>
      <p:sp>
        <p:nvSpPr>
          <p:cNvPr id="9" name="Rounded Rectangle 7">
            <a:extLst>
              <a:ext uri="{FF2B5EF4-FFF2-40B4-BE49-F238E27FC236}">
                <a16:creationId xmlns:a16="http://schemas.microsoft.com/office/drawing/2014/main" id="{06C49B84-A9D0-414D-A19C-83DCD389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805" y="827626"/>
            <a:ext cx="9179669" cy="7462934"/>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 table, Excel&#10;&#10;Description automatically generated">
            <a:extLst>
              <a:ext uri="{FF2B5EF4-FFF2-40B4-BE49-F238E27FC236}">
                <a16:creationId xmlns:a16="http://schemas.microsoft.com/office/drawing/2014/main" id="{D06804C0-361C-C384-0D25-330F9D3D4E82}"/>
              </a:ext>
            </a:extLst>
          </p:cNvPr>
          <p:cNvPicPr>
            <a:picLocks noChangeAspect="1"/>
          </p:cNvPicPr>
          <p:nvPr/>
        </p:nvPicPr>
        <p:blipFill>
          <a:blip r:embed="rId3"/>
          <a:stretch>
            <a:fillRect/>
          </a:stretch>
        </p:blipFill>
        <p:spPr>
          <a:xfrm>
            <a:off x="980496" y="2487168"/>
            <a:ext cx="8919068" cy="4169663"/>
          </a:xfrm>
          <a:prstGeom prst="rect">
            <a:avLst/>
          </a:prstGeom>
        </p:spPr>
      </p:pic>
      <p:sp>
        <p:nvSpPr>
          <p:cNvPr id="3" name="Slide Number Placeholder 2">
            <a:extLst>
              <a:ext uri="{FF2B5EF4-FFF2-40B4-BE49-F238E27FC236}">
                <a16:creationId xmlns:a16="http://schemas.microsoft.com/office/drawing/2014/main" id="{6CA1626C-8434-93A6-CA72-384C06D00D3F}"/>
              </a:ext>
            </a:extLst>
          </p:cNvPr>
          <p:cNvSpPr>
            <a:spLocks noGrp="1"/>
          </p:cNvSpPr>
          <p:nvPr>
            <p:ph type="sldNum" sz="quarter" idx="12"/>
          </p:nvPr>
        </p:nvSpPr>
        <p:spPr>
          <a:xfrm>
            <a:off x="14020051" y="8290560"/>
            <a:ext cx="734961" cy="486833"/>
          </a:xfrm>
        </p:spPr>
        <p:txBody>
          <a:bodyPr vert="horz" lIns="91440" tIns="45720" rIns="91440" bIns="45720" rtlCol="0" anchor="ctr">
            <a:normAutofit/>
          </a:bodyPr>
          <a:lstStyle/>
          <a:p>
            <a:pPr defTabSz="914400">
              <a:spcAft>
                <a:spcPts val="600"/>
              </a:spcAft>
            </a:pPr>
            <a:fld id="{C1424084-422A-4246-8522-ECCBA4948A88}" type="slidenum">
              <a:rPr lang="en-US" sz="900" smtClean="0"/>
              <a:pPr defTabSz="914400">
                <a:spcAft>
                  <a:spcPts val="600"/>
                </a:spcAft>
              </a:pPr>
              <a:t>26</a:t>
            </a:fld>
            <a:endParaRPr lang="en-US" sz="900"/>
          </a:p>
        </p:txBody>
      </p:sp>
    </p:spTree>
    <p:extLst>
      <p:ext uri="{BB962C8B-B14F-4D97-AF65-F5344CB8AC3E}">
        <p14:creationId xmlns:p14="http://schemas.microsoft.com/office/powerpoint/2010/main" val="3854679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83DD-4A8A-B648-5817-9799129A2BDF}"/>
              </a:ext>
            </a:extLst>
          </p:cNvPr>
          <p:cNvSpPr>
            <a:spLocks noGrp="1"/>
          </p:cNvSpPr>
          <p:nvPr>
            <p:ph type="title"/>
          </p:nvPr>
        </p:nvSpPr>
        <p:spPr/>
        <p:txBody>
          <a:bodyPr>
            <a:normAutofit/>
          </a:bodyPr>
          <a:lstStyle/>
          <a:p>
            <a:r>
              <a:rPr lang="en-CA" sz="4250">
                <a:solidFill>
                  <a:schemeClr val="tx1"/>
                </a:solidFill>
              </a:rPr>
              <a:t>References</a:t>
            </a:r>
            <a:endParaRPr lang="en-CA" sz="4250">
              <a:solidFill>
                <a:schemeClr val="tx1"/>
              </a:solidFill>
              <a:effectLst>
                <a:glow rad="38100">
                  <a:srgbClr val="000000">
                    <a:lumMod val="65000"/>
                    <a:lumOff val="35000"/>
                    <a:alpha val="40000"/>
                  </a:srgbClr>
                </a:glow>
                <a:outerShdw blurRad="28575" dist="38100" dir="14040000" algn="tl" rotWithShape="0">
                  <a:srgbClr val="000000">
                    <a:alpha val="25000"/>
                  </a:srgbClr>
                </a:outerShdw>
              </a:effectLst>
            </a:endParaRPr>
          </a:p>
        </p:txBody>
      </p:sp>
      <p:sp>
        <p:nvSpPr>
          <p:cNvPr id="3" name="Content Placeholder 2">
            <a:extLst>
              <a:ext uri="{FF2B5EF4-FFF2-40B4-BE49-F238E27FC236}">
                <a16:creationId xmlns:a16="http://schemas.microsoft.com/office/drawing/2014/main" id="{E37CC226-8739-7DFB-5701-B4AA03DB82EB}"/>
              </a:ext>
            </a:extLst>
          </p:cNvPr>
          <p:cNvSpPr>
            <a:spLocks noGrp="1"/>
          </p:cNvSpPr>
          <p:nvPr>
            <p:ph idx="1"/>
          </p:nvPr>
        </p:nvSpPr>
        <p:spPr>
          <a:xfrm>
            <a:off x="1173547" y="2722662"/>
            <a:ext cx="13565348" cy="4998939"/>
          </a:xfrm>
        </p:spPr>
        <p:txBody>
          <a:bodyPr>
            <a:normAutofit fontScale="85000" lnSpcReduction="20000"/>
          </a:bodyPr>
          <a:lstStyle/>
          <a:p>
            <a:pPr marL="514350" indent="-514350">
              <a:buFont typeface="+mj-lt"/>
              <a:buAutoNum type="arabicPeriod"/>
            </a:pPr>
            <a:r>
              <a:rPr lang="en-US"/>
              <a:t>United Nations Department of Economic and Social Affairs, Population Division (2022) World Population Prospects 2022, World population prospects - population division. United Nations. Available at: https://population.un.org/wpp/Download/Standard/MostUsed/ (Accessed: November 3, 2022).</a:t>
            </a:r>
          </a:p>
          <a:p>
            <a:pPr marL="514350" indent="-514350">
              <a:buFont typeface="+mj-lt"/>
              <a:buAutoNum type="arabicPeriod"/>
            </a:pPr>
            <a:r>
              <a:rPr lang="en-US"/>
              <a:t>The Economic Times (2022) World Population Day 2022: From China to Vatican City, significance of the day in numbers, The Economic Times. ET Magazine. Available at: https://economictimes.indiatimes.com/magazines/panache/world-population-day-2022-from-china-to-vatican-city-significance-of-the-day-in-numbers/articleshow/92799370.cms (Accessed: December 2, 2022). </a:t>
            </a:r>
          </a:p>
          <a:p>
            <a:pPr marL="514350" indent="-514350">
              <a:buFont typeface="+mj-lt"/>
              <a:buAutoNum type="arabicPeriod"/>
            </a:pPr>
            <a:r>
              <a:rPr lang="en-US" err="1"/>
              <a:t>Worldometer</a:t>
            </a:r>
            <a:r>
              <a:rPr lang="en-US"/>
              <a:t> (2022) Current world population. </a:t>
            </a:r>
            <a:r>
              <a:rPr lang="en-US" err="1"/>
              <a:t>Worldometer</a:t>
            </a:r>
            <a:r>
              <a:rPr lang="en-US"/>
              <a:t>. Available at: https://www.worldometers.info/world-population/ (Accessed: November 16, 2022). </a:t>
            </a:r>
          </a:p>
          <a:p>
            <a:pPr marL="514350" indent="-514350">
              <a:buFont typeface="+mj-lt"/>
              <a:buAutoNum type="arabicPeriod"/>
            </a:pPr>
            <a:r>
              <a:rPr lang="en-US" err="1"/>
              <a:t>Harits</a:t>
            </a:r>
            <a:r>
              <a:rPr lang="en-US"/>
              <a:t>, F. (2022, September 29). World population - past, present, and future. Kaggle. Retrieved December 4, 2022, from https://www.kaggle.com/code/harits/world-population-past-present-and-future </a:t>
            </a:r>
          </a:p>
          <a:p>
            <a:pPr marL="0" indent="0">
              <a:buNone/>
            </a:pPr>
            <a:endParaRPr lang="en-CA"/>
          </a:p>
        </p:txBody>
      </p:sp>
      <p:sp>
        <p:nvSpPr>
          <p:cNvPr id="4" name="Slide Number Placeholder 3">
            <a:extLst>
              <a:ext uri="{FF2B5EF4-FFF2-40B4-BE49-F238E27FC236}">
                <a16:creationId xmlns:a16="http://schemas.microsoft.com/office/drawing/2014/main" id="{FE771DDF-BBC1-6E0E-6F83-C595C188EFFC}"/>
              </a:ext>
            </a:extLst>
          </p:cNvPr>
          <p:cNvSpPr>
            <a:spLocks noGrp="1"/>
          </p:cNvSpPr>
          <p:nvPr>
            <p:ph type="sldNum" sz="quarter" idx="12"/>
          </p:nvPr>
        </p:nvSpPr>
        <p:spPr/>
        <p:txBody>
          <a:bodyPr/>
          <a:lstStyle/>
          <a:p>
            <a:fld id="{C1424084-422A-4246-8522-ECCBA4948A88}" type="slidenum">
              <a:rPr lang="en-US" smtClean="0"/>
              <a:pPr/>
              <a:t>27</a:t>
            </a:fld>
            <a:endParaRPr lang="en-US"/>
          </a:p>
        </p:txBody>
      </p:sp>
    </p:spTree>
    <p:extLst>
      <p:ext uri="{BB962C8B-B14F-4D97-AF65-F5344CB8AC3E}">
        <p14:creationId xmlns:p14="http://schemas.microsoft.com/office/powerpoint/2010/main" val="1842895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A999-36E0-3CAC-441B-4BB636655F55}"/>
              </a:ext>
            </a:extLst>
          </p:cNvPr>
          <p:cNvSpPr>
            <a:spLocks noGrp="1"/>
          </p:cNvSpPr>
          <p:nvPr>
            <p:ph type="title"/>
          </p:nvPr>
        </p:nvSpPr>
        <p:spPr>
          <a:xfrm>
            <a:off x="2334910" y="5817694"/>
            <a:ext cx="11569426" cy="1422402"/>
          </a:xfrm>
        </p:spPr>
        <p:txBody>
          <a:bodyPr vert="horz" lIns="91440" tIns="45720" rIns="91440" bIns="45720" rtlCol="0" anchor="b">
            <a:normAutofit/>
          </a:bodyPr>
          <a:lstStyle/>
          <a:p>
            <a:pPr algn="ctr" defTabSz="457200"/>
            <a:r>
              <a:rPr lang="en-US" sz="4800">
                <a:effectLst>
                  <a:glow rad="38100">
                    <a:schemeClr val="bg1">
                      <a:lumMod val="65000"/>
                      <a:lumOff val="35000"/>
                      <a:alpha val="50000"/>
                    </a:schemeClr>
                  </a:glow>
                  <a:outerShdw blurRad="28575" dist="31750" dir="13200000" algn="tl" rotWithShape="0">
                    <a:srgbClr val="000000">
                      <a:alpha val="25000"/>
                    </a:srgbClr>
                  </a:outerShdw>
                </a:effectLst>
              </a:rPr>
              <a:t>Questions</a:t>
            </a:r>
          </a:p>
        </p:txBody>
      </p:sp>
      <p:pic>
        <p:nvPicPr>
          <p:cNvPr id="5" name="Picture 4" descr="3D black question marks with one yellow question mark">
            <a:extLst>
              <a:ext uri="{FF2B5EF4-FFF2-40B4-BE49-F238E27FC236}">
                <a16:creationId xmlns:a16="http://schemas.microsoft.com/office/drawing/2014/main" id="{34DC0BC5-E176-6592-40D3-14A2BE1D0CEE}"/>
              </a:ext>
            </a:extLst>
          </p:cNvPr>
          <p:cNvPicPr>
            <a:picLocks noChangeAspect="1"/>
          </p:cNvPicPr>
          <p:nvPr/>
        </p:nvPicPr>
        <p:blipFill rotWithShape="1">
          <a:blip r:embed="rId3"/>
          <a:srcRect b="3970"/>
          <a:stretch/>
        </p:blipFill>
        <p:spPr>
          <a:xfrm>
            <a:off x="20" y="10"/>
            <a:ext cx="16257567" cy="5698424"/>
          </a:xfrm>
          <a:prstGeom prst="rect">
            <a:avLst/>
          </a:prstGeom>
        </p:spPr>
      </p:pic>
      <p:sp>
        <p:nvSpPr>
          <p:cNvPr id="3" name="Slide Number Placeholder 2">
            <a:extLst>
              <a:ext uri="{FF2B5EF4-FFF2-40B4-BE49-F238E27FC236}">
                <a16:creationId xmlns:a16="http://schemas.microsoft.com/office/drawing/2014/main" id="{17759F7C-FEAF-9B4E-BC28-4EC2CA0843F1}"/>
              </a:ext>
            </a:extLst>
          </p:cNvPr>
          <p:cNvSpPr>
            <a:spLocks noGrp="1"/>
          </p:cNvSpPr>
          <p:nvPr>
            <p:ph type="sldNum" sz="quarter" idx="12"/>
          </p:nvPr>
        </p:nvSpPr>
        <p:spPr>
          <a:xfrm>
            <a:off x="14020051" y="8290560"/>
            <a:ext cx="734961" cy="486833"/>
          </a:xfrm>
        </p:spPr>
        <p:txBody>
          <a:bodyPr vert="horz" lIns="91440" tIns="45720" rIns="91440" bIns="45720" rtlCol="0" anchor="ctr">
            <a:normAutofit/>
          </a:bodyPr>
          <a:lstStyle/>
          <a:p>
            <a:pPr defTabSz="914400">
              <a:spcAft>
                <a:spcPts val="600"/>
              </a:spcAft>
            </a:pPr>
            <a:fld id="{C1424084-422A-4246-8522-ECCBA4948A88}" type="slidenum">
              <a:rPr lang="en-US" sz="900" smtClean="0"/>
              <a:pPr defTabSz="914400">
                <a:spcAft>
                  <a:spcPts val="600"/>
                </a:spcAft>
              </a:pPr>
              <a:t>28</a:t>
            </a:fld>
            <a:endParaRPr lang="en-US" sz="900"/>
          </a:p>
        </p:txBody>
      </p:sp>
    </p:spTree>
    <p:extLst>
      <p:ext uri="{BB962C8B-B14F-4D97-AF65-F5344CB8AC3E}">
        <p14:creationId xmlns:p14="http://schemas.microsoft.com/office/powerpoint/2010/main" val="1974997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2F1A-B509-0FE8-7BBC-E68C1192D747}"/>
              </a:ext>
            </a:extLst>
          </p:cNvPr>
          <p:cNvSpPr>
            <a:spLocks noGrp="1"/>
          </p:cNvSpPr>
          <p:nvPr>
            <p:ph type="title"/>
          </p:nvPr>
        </p:nvSpPr>
        <p:spPr>
          <a:xfrm>
            <a:off x="199082" y="159711"/>
            <a:ext cx="13806363" cy="1768428"/>
          </a:xfrm>
        </p:spPr>
        <p:txBody>
          <a:bodyPr vert="horz" lIns="91440" tIns="45720" rIns="91440" bIns="45720" rtlCol="0" anchor="ctr">
            <a:normAutofit/>
          </a:bodyPr>
          <a:lstStyle/>
          <a:p>
            <a:pPr defTabSz="914377"/>
            <a:r>
              <a:rPr lang="en-US" sz="3400">
                <a:solidFill>
                  <a:schemeClr val="tx1"/>
                </a:solidFill>
              </a:rPr>
              <a:t>Executive Summary </a:t>
            </a:r>
          </a:p>
        </p:txBody>
      </p:sp>
      <p:sp>
        <p:nvSpPr>
          <p:cNvPr id="10" name="TextBox 9">
            <a:extLst>
              <a:ext uri="{FF2B5EF4-FFF2-40B4-BE49-F238E27FC236}">
                <a16:creationId xmlns:a16="http://schemas.microsoft.com/office/drawing/2014/main" id="{C25CB9F0-2AC5-B58B-B92A-84A7936DA9FF}"/>
              </a:ext>
            </a:extLst>
          </p:cNvPr>
          <p:cNvSpPr txBox="1"/>
          <p:nvPr/>
        </p:nvSpPr>
        <p:spPr>
          <a:xfrm>
            <a:off x="391887" y="1485900"/>
            <a:ext cx="15210064" cy="6235701"/>
          </a:xfrm>
          <a:prstGeom prst="rect">
            <a:avLst/>
          </a:prstGeom>
        </p:spPr>
        <p:txBody>
          <a:bodyPr vert="horz" lIns="91440" tIns="45720" rIns="91440" bIns="45720" rtlCol="0" anchor="t">
            <a:noAutofit/>
          </a:bodyPr>
          <a:lstStyle/>
          <a:p>
            <a:pPr algn="just" defTabSz="914377">
              <a:lnSpc>
                <a:spcPct val="120000"/>
              </a:lnSpc>
              <a:spcBef>
                <a:spcPts val="600"/>
              </a:spcBef>
              <a:spcAft>
                <a:spcPts val="600"/>
              </a:spcAft>
            </a:pPr>
            <a:r>
              <a:rPr lang="en-US" sz="2000">
                <a:effectLst>
                  <a:outerShdw blurRad="50800" dist="38100" dir="2700000" algn="tl" rotWithShape="0">
                    <a:srgbClr val="000000">
                      <a:alpha val="48000"/>
                    </a:srgbClr>
                  </a:outerShdw>
                </a:effectLst>
              </a:rPr>
              <a:t>A qualitative and quantitative analysis  has been made to find interesting insights with an attempt to predict the future population.</a:t>
            </a:r>
          </a:p>
          <a:p>
            <a:pPr algn="just">
              <a:lnSpc>
                <a:spcPct val="115000"/>
              </a:lnSpc>
              <a:spcAft>
                <a:spcPts val="600"/>
              </a:spcAft>
            </a:pPr>
            <a:r>
              <a:rPr lang="en-US" sz="2000">
                <a:effectLst>
                  <a:outerShdw blurRad="50800" dist="38100" dir="2700000" algn="tl" rotWithShape="0">
                    <a:srgbClr val="000000">
                      <a:alpha val="48000"/>
                    </a:srgbClr>
                  </a:outerShdw>
                </a:effectLst>
              </a:rPr>
              <a:t>Following a decade of rapid population growth, there has often been a concern that population growth is out-of-control, and an end to the growth is not in sight. However, with the help of this report we can quite confidently conclude that despite of the fact the Global population continues to grow, the pace or the growth rate is slowing down. </a:t>
            </a:r>
            <a:endParaRPr lang="en-SA" sz="2000">
              <a:effectLst>
                <a:outerShdw blurRad="50800" dist="38100" dir="2700000" algn="tl" rotWithShape="0">
                  <a:srgbClr val="000000">
                    <a:alpha val="48000"/>
                  </a:srgbClr>
                </a:outerShdw>
              </a:effectLst>
            </a:endParaRPr>
          </a:p>
          <a:p>
            <a:pPr algn="just">
              <a:lnSpc>
                <a:spcPct val="115000"/>
              </a:lnSpc>
            </a:pPr>
            <a:endParaRPr lang="en-SA" sz="2000">
              <a:effectLst>
                <a:outerShdw blurRad="50800" dist="38100" dir="2700000" algn="tl" rotWithShape="0">
                  <a:srgbClr val="000000">
                    <a:alpha val="48000"/>
                  </a:srgbClr>
                </a:outerShdw>
              </a:effectLst>
            </a:endParaRPr>
          </a:p>
          <a:p>
            <a:pPr algn="just">
              <a:lnSpc>
                <a:spcPct val="115000"/>
              </a:lnSpc>
            </a:pPr>
            <a:r>
              <a:rPr lang="en-US" sz="2000">
                <a:effectLst>
                  <a:outerShdw blurRad="50800" dist="38100" dir="2700000" algn="tl" rotWithShape="0">
                    <a:srgbClr val="000000">
                      <a:alpha val="48000"/>
                    </a:srgbClr>
                  </a:outerShdw>
                </a:effectLst>
              </a:rPr>
              <a:t>The interactive tool used for the dataset munging and preparation prior to analysis and final data visualizations is Microsoft PowerBI 2022 Desktop.</a:t>
            </a:r>
            <a:endParaRPr lang="en-SA" sz="2000">
              <a:effectLst>
                <a:outerShdw blurRad="50800" dist="38100" dir="2700000" algn="tl" rotWithShape="0">
                  <a:srgbClr val="000000">
                    <a:alpha val="48000"/>
                  </a:srgbClr>
                </a:outerShdw>
              </a:effectLst>
            </a:endParaRPr>
          </a:p>
          <a:p>
            <a:pPr algn="just">
              <a:lnSpc>
                <a:spcPct val="114999"/>
              </a:lnSpc>
            </a:pPr>
            <a:endParaRPr lang="en-US" sz="2000">
              <a:effectLst>
                <a:outerShdw blurRad="50800" dist="38100" dir="2700000" algn="tl" rotWithShape="0">
                  <a:srgbClr val="000000">
                    <a:alpha val="48000"/>
                  </a:srgbClr>
                </a:outerShdw>
              </a:effectLst>
            </a:endParaRPr>
          </a:p>
          <a:p>
            <a:pPr algn="just">
              <a:lnSpc>
                <a:spcPct val="115000"/>
              </a:lnSpc>
            </a:pPr>
            <a:r>
              <a:rPr lang="en-US" sz="2000">
                <a:effectLst>
                  <a:outerShdw blurRad="50800" dist="38100" dir="2700000" algn="tl" rotWithShape="0">
                    <a:srgbClr val="000000">
                      <a:alpha val="48000"/>
                    </a:srgbClr>
                  </a:outerShdw>
                </a:effectLst>
              </a:rPr>
              <a:t>Factors that have led to Population Growth:</a:t>
            </a:r>
          </a:p>
          <a:p>
            <a:pPr algn="just">
              <a:lnSpc>
                <a:spcPct val="114999"/>
              </a:lnSpc>
            </a:pPr>
            <a:endParaRPr lang="en-US" sz="2000">
              <a:effectLst>
                <a:outerShdw blurRad="50800" dist="38100" dir="2700000" algn="tl" rotWithShape="0">
                  <a:srgbClr val="000000">
                    <a:alpha val="48000"/>
                  </a:srgbClr>
                </a:outerShdw>
              </a:effectLst>
            </a:endParaRPr>
          </a:p>
          <a:p>
            <a:pPr marL="285750" lvl="1" indent="-285750" algn="just">
              <a:lnSpc>
                <a:spcPct val="115000"/>
              </a:lnSpc>
              <a:buFont typeface="Wingdings" pitchFamily="2" charset="2"/>
              <a:buChar char="§"/>
            </a:pPr>
            <a:r>
              <a:rPr lang="en-US" sz="2000">
                <a:effectLst>
                  <a:outerShdw blurRad="50800" dist="38100" dir="2700000" algn="tl" rotWithShape="0">
                    <a:srgbClr val="000000">
                      <a:alpha val="48000"/>
                    </a:srgbClr>
                  </a:outerShdw>
                </a:effectLst>
              </a:rPr>
              <a:t>Growth rates</a:t>
            </a:r>
          </a:p>
          <a:p>
            <a:pPr marL="285750" lvl="1" indent="-285750" algn="just">
              <a:lnSpc>
                <a:spcPct val="115000"/>
              </a:lnSpc>
              <a:buFont typeface="Wingdings" pitchFamily="2" charset="2"/>
              <a:buChar char="§"/>
            </a:pPr>
            <a:r>
              <a:rPr lang="en-US" sz="2000">
                <a:effectLst>
                  <a:outerShdw blurRad="50800" dist="38100" dir="2700000" algn="tl" rotWithShape="0">
                    <a:srgbClr val="000000">
                      <a:alpha val="48000"/>
                    </a:srgbClr>
                  </a:outerShdw>
                </a:effectLst>
              </a:rPr>
              <a:t>Birthrates </a:t>
            </a:r>
          </a:p>
          <a:p>
            <a:pPr marL="285750" lvl="1" indent="-285750" algn="just">
              <a:lnSpc>
                <a:spcPct val="115000"/>
              </a:lnSpc>
              <a:buFont typeface="Wingdings" pitchFamily="2" charset="2"/>
              <a:buChar char="§"/>
            </a:pPr>
            <a:r>
              <a:rPr lang="en-US" sz="2000">
                <a:effectLst>
                  <a:outerShdw blurRad="50800" dist="38100" dir="2700000" algn="tl" rotWithShape="0">
                    <a:srgbClr val="000000">
                      <a:alpha val="48000"/>
                    </a:srgbClr>
                  </a:outerShdw>
                </a:effectLst>
              </a:rPr>
              <a:t>Deathrates </a:t>
            </a:r>
          </a:p>
          <a:p>
            <a:pPr marL="285750" lvl="1" indent="-285750" algn="just">
              <a:lnSpc>
                <a:spcPct val="115000"/>
              </a:lnSpc>
              <a:buFont typeface="Wingdings" pitchFamily="2" charset="2"/>
              <a:buChar char="§"/>
            </a:pPr>
            <a:r>
              <a:rPr lang="en-US" sz="2000">
                <a:effectLst>
                  <a:outerShdw blurRad="50800" dist="38100" dir="2700000" algn="tl" rotWithShape="0">
                    <a:srgbClr val="000000">
                      <a:alpha val="48000"/>
                    </a:srgbClr>
                  </a:outerShdw>
                </a:effectLst>
              </a:rPr>
              <a:t>Literacy </a:t>
            </a:r>
          </a:p>
          <a:p>
            <a:pPr marL="285750" lvl="1" indent="-285750" algn="just">
              <a:lnSpc>
                <a:spcPct val="115000"/>
              </a:lnSpc>
              <a:buFont typeface="Wingdings" pitchFamily="2" charset="2"/>
              <a:buChar char="§"/>
            </a:pPr>
            <a:r>
              <a:rPr lang="en-US" sz="2000">
                <a:effectLst>
                  <a:outerShdw blurRad="50800" dist="38100" dir="2700000" algn="tl" rotWithShape="0">
                    <a:srgbClr val="000000">
                      <a:alpha val="48000"/>
                    </a:srgbClr>
                  </a:outerShdw>
                </a:effectLst>
              </a:rPr>
              <a:t>Healthcare</a:t>
            </a:r>
          </a:p>
          <a:p>
            <a:pPr marL="285750" lvl="1" indent="-285750" algn="just">
              <a:lnSpc>
                <a:spcPct val="115000"/>
              </a:lnSpc>
              <a:buFont typeface="Wingdings" pitchFamily="2" charset="2"/>
              <a:buChar char="§"/>
            </a:pPr>
            <a:r>
              <a:rPr lang="en-US" sz="2000">
                <a:effectLst>
                  <a:outerShdw blurRad="50800" dist="38100" dir="2700000" algn="tl" rotWithShape="0">
                    <a:srgbClr val="000000">
                      <a:alpha val="48000"/>
                    </a:srgbClr>
                  </a:outerShdw>
                </a:effectLst>
              </a:rPr>
              <a:t>Migration </a:t>
            </a:r>
          </a:p>
          <a:p>
            <a:pPr marL="285750" lvl="1" indent="-285750" algn="just">
              <a:lnSpc>
                <a:spcPct val="115000"/>
              </a:lnSpc>
              <a:buFont typeface="Wingdings" pitchFamily="2" charset="2"/>
              <a:buChar char="§"/>
            </a:pPr>
            <a:r>
              <a:rPr lang="en-US" sz="2000">
                <a:effectLst>
                  <a:outerShdw blurRad="50800" dist="38100" dir="2700000" algn="tl" rotWithShape="0">
                    <a:srgbClr val="000000">
                      <a:alpha val="48000"/>
                    </a:srgbClr>
                  </a:outerShdw>
                </a:effectLst>
              </a:rPr>
              <a:t>Employment </a:t>
            </a:r>
          </a:p>
          <a:p>
            <a:pPr defTabSz="914377">
              <a:lnSpc>
                <a:spcPct val="120000"/>
              </a:lnSpc>
              <a:spcBef>
                <a:spcPts val="600"/>
              </a:spcBef>
              <a:spcAft>
                <a:spcPts val="600"/>
              </a:spcAft>
            </a:pPr>
            <a:endParaRPr lang="en-US" sz="2000">
              <a:effectLst>
                <a:outerShdw blurRad="50800" dist="38100" dir="2700000" algn="tl" rotWithShape="0">
                  <a:srgbClr val="000000">
                    <a:alpha val="48000"/>
                  </a:srgbClr>
                </a:outerShdw>
              </a:effectLst>
            </a:endParaRPr>
          </a:p>
          <a:p>
            <a:pPr indent="-227965" defTabSz="914377">
              <a:lnSpc>
                <a:spcPct val="120000"/>
              </a:lnSpc>
              <a:spcBef>
                <a:spcPts val="600"/>
              </a:spcBef>
              <a:spcAft>
                <a:spcPts val="600"/>
              </a:spcAft>
              <a:buFont typeface="Arial" panose="020B0604020202020204" pitchFamily="34" charset="0"/>
              <a:buChar char="•"/>
            </a:pPr>
            <a:endParaRPr lang="en-US">
              <a:effectLst>
                <a:outerShdw blurRad="50800" dist="38100" dir="2700000" algn="tl" rotWithShape="0">
                  <a:srgbClr val="000000">
                    <a:alpha val="48000"/>
                  </a:srgbClr>
                </a:outerShdw>
              </a:effectLst>
            </a:endParaRPr>
          </a:p>
          <a:p>
            <a:pPr defTabSz="914377">
              <a:lnSpc>
                <a:spcPct val="120000"/>
              </a:lnSpc>
            </a:pPr>
            <a:endParaRPr lang="en-US">
              <a:effectLst>
                <a:outerShdw blurRad="50800" dist="38100" dir="2700000" algn="tl" rotWithShape="0">
                  <a:srgbClr val="000000">
                    <a:alpha val="48000"/>
                  </a:srgbClr>
                </a:outerShdw>
              </a:effectLst>
            </a:endParaRPr>
          </a:p>
        </p:txBody>
      </p:sp>
      <p:sp>
        <p:nvSpPr>
          <p:cNvPr id="11" name="Slide Number Placeholder 10">
            <a:extLst>
              <a:ext uri="{FF2B5EF4-FFF2-40B4-BE49-F238E27FC236}">
                <a16:creationId xmlns:a16="http://schemas.microsoft.com/office/drawing/2014/main" id="{405E0F88-F191-98D4-626D-155B156760D2}"/>
              </a:ext>
            </a:extLst>
          </p:cNvPr>
          <p:cNvSpPr>
            <a:spLocks noGrp="1"/>
          </p:cNvSpPr>
          <p:nvPr>
            <p:ph type="sldNum" sz="quarter" idx="19"/>
          </p:nvPr>
        </p:nvSpPr>
        <p:spPr>
          <a:xfrm>
            <a:off x="14896062" y="8527758"/>
            <a:ext cx="529132" cy="486834"/>
          </a:xfrm>
        </p:spPr>
        <p:txBody>
          <a:bodyPr/>
          <a:lstStyle/>
          <a:p>
            <a:fld id="{DEF3F5F5-7776-394F-A41F-3BAFC9CC9F8E}" type="slidenum">
              <a:rPr lang="en-US" sz="1800" dirty="0" smtClean="0">
                <a:solidFill>
                  <a:schemeClr val="tx1"/>
                </a:solidFill>
              </a:rPr>
              <a:pPr/>
              <a:t>3</a:t>
            </a:fld>
            <a:endParaRPr lang="en-US" sz="1800" dirty="0">
              <a:solidFill>
                <a:schemeClr val="tx1"/>
              </a:solidFill>
            </a:endParaRPr>
          </a:p>
        </p:txBody>
      </p:sp>
    </p:spTree>
    <p:extLst>
      <p:ext uri="{BB962C8B-B14F-4D97-AF65-F5344CB8AC3E}">
        <p14:creationId xmlns:p14="http://schemas.microsoft.com/office/powerpoint/2010/main" val="2827153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D92036E-D43D-B79F-8496-C3AC0C67294B}"/>
              </a:ext>
            </a:extLst>
          </p:cNvPr>
          <p:cNvSpPr>
            <a:spLocks noGrp="1"/>
          </p:cNvSpPr>
          <p:nvPr>
            <p:ph type="sldNum" sz="quarter" idx="19"/>
          </p:nvPr>
        </p:nvSpPr>
        <p:spPr>
          <a:xfrm>
            <a:off x="14688805" y="8491049"/>
            <a:ext cx="529132" cy="486834"/>
          </a:xfrm>
        </p:spPr>
        <p:txBody>
          <a:bodyPr/>
          <a:lstStyle/>
          <a:p>
            <a:fld id="{DEF3F5F5-7776-394F-A41F-3BAFC9CC9F8E}" type="slidenum">
              <a:rPr lang="en-US" sz="1800" smtClean="0">
                <a:solidFill>
                  <a:schemeClr val="tx1"/>
                </a:solidFill>
              </a:rPr>
              <a:pPr/>
              <a:t>4</a:t>
            </a:fld>
            <a:endParaRPr lang="en-US" sz="1800" dirty="0">
              <a:solidFill>
                <a:schemeClr val="tx1"/>
              </a:solidFill>
            </a:endParaRPr>
          </a:p>
        </p:txBody>
      </p:sp>
      <p:sp>
        <p:nvSpPr>
          <p:cNvPr id="8" name="TextBox 7">
            <a:extLst>
              <a:ext uri="{FF2B5EF4-FFF2-40B4-BE49-F238E27FC236}">
                <a16:creationId xmlns:a16="http://schemas.microsoft.com/office/drawing/2014/main" id="{9B09FE09-68FB-2F4C-F2D4-CCE3FFBD0B05}"/>
              </a:ext>
            </a:extLst>
          </p:cNvPr>
          <p:cNvSpPr txBox="1"/>
          <p:nvPr/>
        </p:nvSpPr>
        <p:spPr>
          <a:xfrm>
            <a:off x="668332" y="835831"/>
            <a:ext cx="14728764" cy="92948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ea typeface="+mn-lt"/>
                <a:cs typeface="+mn-lt"/>
              </a:rPr>
              <a:t>With  the analysis we can say that despite of the fact the Global population continues to grow, the pace or the growth rate is slowing down. </a:t>
            </a:r>
            <a:endParaRPr lang="en-US" sz="2000" dirty="0"/>
          </a:p>
          <a:p>
            <a:pPr marL="285750" indent="-285750" algn="just">
              <a:buFont typeface="Arial"/>
              <a:buChar char="•"/>
            </a:pPr>
            <a:endParaRPr lang="en-US" sz="2000" dirty="0"/>
          </a:p>
          <a:p>
            <a:pPr marL="285750" indent="-285750" algn="just">
              <a:buFont typeface="Arial"/>
              <a:buChar char="•"/>
            </a:pPr>
            <a:endParaRPr lang="en-US" sz="2000" dirty="0"/>
          </a:p>
          <a:p>
            <a:pPr algn="just"/>
            <a:r>
              <a:rPr lang="en-US" sz="2000" b="1" dirty="0">
                <a:ea typeface="+mn-lt"/>
                <a:cs typeface="+mn-lt"/>
              </a:rPr>
              <a:t>DATA SOURCE </a:t>
            </a:r>
            <a:endParaRPr lang="en-US" sz="2000" dirty="0"/>
          </a:p>
          <a:p>
            <a:pPr algn="just"/>
            <a:endParaRPr lang="en-US" sz="2000" b="1" dirty="0">
              <a:ea typeface="+mn-lt"/>
              <a:cs typeface="+mn-lt"/>
            </a:endParaRPr>
          </a:p>
          <a:p>
            <a:pPr algn="just"/>
            <a:r>
              <a:rPr lang="en-US" sz="2000" dirty="0">
                <a:ea typeface="+mn-lt"/>
                <a:cs typeface="+mn-lt"/>
              </a:rPr>
              <a:t>The basis of the report and analysis  is majorly from the United Nations Department of Economic and Social Affairs, Population Division - World Population Prospects 2022 Dataset (File GEN/01/REV1) [1].</a:t>
            </a:r>
            <a:endParaRPr lang="en-US" sz="2000" dirty="0"/>
          </a:p>
          <a:p>
            <a:pPr algn="just"/>
            <a:endParaRPr lang="en-US" sz="2000" dirty="0"/>
          </a:p>
          <a:p>
            <a:pPr algn="just"/>
            <a:endParaRPr lang="en-US" sz="2000" dirty="0"/>
          </a:p>
          <a:p>
            <a:pPr algn="just"/>
            <a:r>
              <a:rPr lang="en-US" sz="2000" b="1" dirty="0">
                <a:ea typeface="+mn-lt"/>
                <a:cs typeface="+mn-lt"/>
              </a:rPr>
              <a:t>SCOPE </a:t>
            </a:r>
            <a:endParaRPr lang="en-US" dirty="0">
              <a:ea typeface="+mn-lt"/>
              <a:cs typeface="+mn-lt"/>
            </a:endParaRPr>
          </a:p>
          <a:p>
            <a:pPr algn="just"/>
            <a:endParaRPr lang="en-US" sz="2000" b="1" dirty="0"/>
          </a:p>
          <a:p>
            <a:pPr algn="just"/>
            <a:r>
              <a:rPr lang="en-US" sz="2000" dirty="0">
                <a:ea typeface="+mn-lt"/>
                <a:cs typeface="+mn-lt"/>
              </a:rPr>
              <a:t>The base year taken into consideration for this study and the visualizations is 1950 for a period ranging over 100 years. Hence The scope is from 1st January 1950 to 1st January 2021 and predictions have been done for 2030, 2040 until 2050.</a:t>
            </a:r>
            <a:endParaRPr lang="en-US" dirty="0">
              <a:ea typeface="+mn-lt"/>
              <a:cs typeface="+mn-lt"/>
            </a:endParaRPr>
          </a:p>
          <a:p>
            <a:pPr algn="just"/>
            <a:endParaRPr lang="en-US" sz="2000" dirty="0">
              <a:ea typeface="+mn-lt"/>
              <a:cs typeface="+mn-lt"/>
            </a:endParaRPr>
          </a:p>
          <a:p>
            <a:pPr algn="just"/>
            <a:endParaRPr lang="en-US" sz="2000" dirty="0">
              <a:ea typeface="+mn-lt"/>
              <a:cs typeface="+mn-lt"/>
            </a:endParaRPr>
          </a:p>
          <a:p>
            <a:pPr algn="just"/>
            <a:r>
              <a:rPr lang="en-US" sz="2000" dirty="0">
                <a:ea typeface="+mn-lt"/>
                <a:cs typeface="+mn-lt"/>
              </a:rPr>
              <a:t>When depicting countries only twenty are shown for a couple of reasons, one of which is because presently around 70% of the world’s population reside in the top twenty most populous countries. Another reason is that it is broad enough to convey the necessary information, also preventing visualizations from being too cluttered. </a:t>
            </a:r>
            <a:endParaRPr lang="en-US" dirty="0"/>
          </a:p>
          <a:p>
            <a:br>
              <a:rPr lang="en-US" sz="2000" dirty="0">
                <a:ea typeface="+mn-lt"/>
                <a:cs typeface="+mn-lt"/>
              </a:rPr>
            </a:br>
            <a:r>
              <a:rPr lang="en-US" sz="2000" dirty="0">
                <a:ea typeface="+mn-lt"/>
                <a:cs typeface="+mn-lt"/>
              </a:rPr>
              <a:t> </a:t>
            </a:r>
            <a:endParaRPr lang="en-US" dirty="0"/>
          </a:p>
          <a:p>
            <a:endParaRPr lang="en-US" sz="2000" dirty="0"/>
          </a:p>
          <a:p>
            <a:pPr marL="285750" indent="-285750">
              <a:buFont typeface="Arial"/>
              <a:buChar char="•"/>
            </a:pPr>
            <a:endParaRPr lang="en-US" sz="2000" dirty="0"/>
          </a:p>
          <a:p>
            <a:pPr marL="285750" indent="-285750">
              <a:buFont typeface="Arial"/>
              <a:buChar char="•"/>
            </a:pPr>
            <a:endParaRPr lang="en-US" sz="2000" dirty="0"/>
          </a:p>
          <a:p>
            <a:pPr marL="285750" indent="-285750">
              <a:buFont typeface="Arial"/>
              <a:buChar char="•"/>
            </a:pPr>
            <a:endParaRPr lang="en-US" sz="2000" dirty="0"/>
          </a:p>
          <a:p>
            <a:pPr marL="285750" indent="-285750">
              <a:buFont typeface="Arial"/>
              <a:buChar char="•"/>
            </a:pPr>
            <a:endParaRPr lang="en-US" sz="2000" dirty="0"/>
          </a:p>
          <a:p>
            <a:pPr marL="285750" indent="-285750">
              <a:buFont typeface="Arial"/>
              <a:buChar char="•"/>
            </a:pPr>
            <a:endParaRPr lang="en-US" sz="2000" dirty="0"/>
          </a:p>
          <a:p>
            <a:pPr marL="285750" indent="-285750">
              <a:buFont typeface="Arial"/>
              <a:buChar char="•"/>
            </a:pPr>
            <a:endParaRPr lang="en-US" sz="2000" dirty="0"/>
          </a:p>
          <a:p>
            <a:endParaRPr lang="en-US" dirty="0"/>
          </a:p>
        </p:txBody>
      </p:sp>
    </p:spTree>
    <p:extLst>
      <p:ext uri="{BB962C8B-B14F-4D97-AF65-F5344CB8AC3E}">
        <p14:creationId xmlns:p14="http://schemas.microsoft.com/office/powerpoint/2010/main" val="924571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5" descr="Map&#10;&#10;Description automatically generated">
            <a:extLst>
              <a:ext uri="{FF2B5EF4-FFF2-40B4-BE49-F238E27FC236}">
                <a16:creationId xmlns:a16="http://schemas.microsoft.com/office/drawing/2014/main" id="{E80ED612-52CF-8BDB-ADE7-00E828AF2ADA}"/>
              </a:ext>
            </a:extLst>
          </p:cNvPr>
          <p:cNvPicPr>
            <a:picLocks noChangeAspect="1"/>
          </p:cNvPicPr>
          <p:nvPr/>
        </p:nvPicPr>
        <p:blipFill rotWithShape="1">
          <a:blip r:embed="rId4"/>
          <a:srcRect b="10"/>
          <a:stretch/>
        </p:blipFill>
        <p:spPr>
          <a:xfrm>
            <a:off x="1366751" y="403805"/>
            <a:ext cx="13524106" cy="7567888"/>
          </a:xfrm>
          <a:prstGeom prst="rect">
            <a:avLst/>
          </a:prstGeom>
        </p:spPr>
      </p:pic>
      <p:sp>
        <p:nvSpPr>
          <p:cNvPr id="11" name="Slide Number Placeholder 10">
            <a:extLst>
              <a:ext uri="{FF2B5EF4-FFF2-40B4-BE49-F238E27FC236}">
                <a16:creationId xmlns:a16="http://schemas.microsoft.com/office/drawing/2014/main" id="{B2327596-DDA4-54E4-D373-2CC072A9A827}"/>
              </a:ext>
            </a:extLst>
          </p:cNvPr>
          <p:cNvSpPr>
            <a:spLocks noGrp="1"/>
          </p:cNvSpPr>
          <p:nvPr>
            <p:ph type="sldNum" sz="quarter" idx="19"/>
          </p:nvPr>
        </p:nvSpPr>
        <p:spPr>
          <a:xfrm>
            <a:off x="14020051" y="8504170"/>
            <a:ext cx="734961" cy="486834"/>
          </a:xfrm>
        </p:spPr>
        <p:txBody>
          <a:bodyPr vert="horz" lIns="91440" tIns="45720" rIns="91440" bIns="45720" rtlCol="0" anchor="ctr">
            <a:normAutofit/>
          </a:bodyPr>
          <a:lstStyle/>
          <a:p>
            <a:pPr>
              <a:spcAft>
                <a:spcPts val="600"/>
              </a:spcAft>
            </a:pPr>
            <a:fld id="{DEF3F5F5-7776-394F-A41F-3BAFC9CC9F8E}" type="slidenum">
              <a:rPr lang="en-US" sz="1800" dirty="0">
                <a:solidFill>
                  <a:schemeClr val="tx1"/>
                </a:solidFill>
              </a:rPr>
              <a:pPr>
                <a:spcAft>
                  <a:spcPts val="600"/>
                </a:spcAft>
              </a:pPr>
              <a:t>5</a:t>
            </a:fld>
            <a:endParaRPr lang="en-US" sz="1800">
              <a:solidFill>
                <a:schemeClr val="tx1"/>
              </a:solidFill>
            </a:endParaRPr>
          </a:p>
        </p:txBody>
      </p:sp>
    </p:spTree>
    <p:extLst>
      <p:ext uri="{BB962C8B-B14F-4D97-AF65-F5344CB8AC3E}">
        <p14:creationId xmlns:p14="http://schemas.microsoft.com/office/powerpoint/2010/main" val="2599635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88EB9-C271-21A1-3B58-18C541CE7EC9}"/>
              </a:ext>
            </a:extLst>
          </p:cNvPr>
          <p:cNvSpPr>
            <a:spLocks noGrp="1"/>
          </p:cNvSpPr>
          <p:nvPr>
            <p:ph type="title"/>
          </p:nvPr>
        </p:nvSpPr>
        <p:spPr>
          <a:xfrm>
            <a:off x="2069129" y="1082868"/>
            <a:ext cx="13466862" cy="1973260"/>
          </a:xfrm>
        </p:spPr>
        <p:txBody>
          <a:bodyPr vert="horz" lIns="91440" tIns="45720" rIns="91440" bIns="45720" rtlCol="0" anchor="ctr">
            <a:normAutofit/>
          </a:bodyPr>
          <a:lstStyle/>
          <a:p>
            <a:pPr defTabSz="457200">
              <a:lnSpc>
                <a:spcPct val="90000"/>
              </a:lnSpc>
            </a:pPr>
            <a:r>
              <a:rPr lang="en-US" sz="3200"/>
              <a:t>Problem Statements</a:t>
            </a:r>
            <a:br>
              <a:rPr lang="en-US" sz="3200"/>
            </a:br>
            <a:br>
              <a:rPr lang="en-US" sz="3200">
                <a:solidFill>
                  <a:schemeClr val="accent1"/>
                </a:solidFill>
              </a:rPr>
            </a:br>
            <a:br>
              <a:rPr lang="en-US" sz="3200">
                <a:solidFill>
                  <a:schemeClr val="accent1"/>
                </a:solidFill>
              </a:rPr>
            </a:br>
            <a:endParaRPr lang="en-US" sz="3200">
              <a:solidFill>
                <a:schemeClr val="accent1"/>
              </a:solidFill>
            </a:endParaRPr>
          </a:p>
        </p:txBody>
      </p:sp>
      <p:sp>
        <p:nvSpPr>
          <p:cNvPr id="5" name="Slide Number Placeholder 4">
            <a:extLst>
              <a:ext uri="{FF2B5EF4-FFF2-40B4-BE49-F238E27FC236}">
                <a16:creationId xmlns:a16="http://schemas.microsoft.com/office/drawing/2014/main" id="{95F789F8-E32A-1E3F-C729-24B78E90356A}"/>
              </a:ext>
            </a:extLst>
          </p:cNvPr>
          <p:cNvSpPr>
            <a:spLocks noGrp="1"/>
          </p:cNvSpPr>
          <p:nvPr>
            <p:ph type="sldNum" sz="quarter" idx="12"/>
          </p:nvPr>
        </p:nvSpPr>
        <p:spPr>
          <a:xfrm>
            <a:off x="14020051" y="7844366"/>
            <a:ext cx="734961" cy="486834"/>
          </a:xfrm>
        </p:spPr>
        <p:txBody>
          <a:bodyPr vert="horz" lIns="91440" tIns="45720" rIns="91440" bIns="45720" rtlCol="0" anchor="ctr">
            <a:normAutofit/>
          </a:bodyPr>
          <a:lstStyle/>
          <a:p>
            <a:pPr>
              <a:spcAft>
                <a:spcPts val="600"/>
              </a:spcAft>
            </a:pPr>
            <a:fld id="{C1424084-422A-4246-8522-ECCBA4948A88}" type="slidenum">
              <a:rPr lang="en-US" sz="1800" dirty="0" smtClean="0">
                <a:solidFill>
                  <a:schemeClr val="tx1"/>
                </a:solidFill>
              </a:rPr>
              <a:pPr>
                <a:spcAft>
                  <a:spcPts val="600"/>
                </a:spcAft>
              </a:pPr>
              <a:t>6</a:t>
            </a:fld>
            <a:endParaRPr lang="en-US" sz="2400">
              <a:solidFill>
                <a:schemeClr val="tx1"/>
              </a:solidFill>
            </a:endParaRPr>
          </a:p>
        </p:txBody>
      </p:sp>
      <p:graphicFrame>
        <p:nvGraphicFramePr>
          <p:cNvPr id="11" name="Text Placeholder 2">
            <a:extLst>
              <a:ext uri="{FF2B5EF4-FFF2-40B4-BE49-F238E27FC236}">
                <a16:creationId xmlns:a16="http://schemas.microsoft.com/office/drawing/2014/main" id="{1946A592-495D-3011-0D2C-CF1E25C256F2}"/>
              </a:ext>
            </a:extLst>
          </p:cNvPr>
          <p:cNvGraphicFramePr/>
          <p:nvPr>
            <p:extLst>
              <p:ext uri="{D42A27DB-BD31-4B8C-83A1-F6EECF244321}">
                <p14:modId xmlns:p14="http://schemas.microsoft.com/office/powerpoint/2010/main" val="3610304663"/>
              </p:ext>
            </p:extLst>
          </p:nvPr>
        </p:nvGraphicFramePr>
        <p:xfrm>
          <a:off x="234153" y="2411633"/>
          <a:ext cx="14504744" cy="5152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083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1"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771158E-051D-E364-B323-C87B2D96475D}"/>
              </a:ext>
            </a:extLst>
          </p:cNvPr>
          <p:cNvPicPr>
            <a:picLocks noChangeAspect="1"/>
          </p:cNvPicPr>
          <p:nvPr/>
        </p:nvPicPr>
        <p:blipFill rotWithShape="1">
          <a:blip r:embed="rId3"/>
          <a:srcRect b="10"/>
          <a:stretch/>
        </p:blipFill>
        <p:spPr>
          <a:xfrm>
            <a:off x="1223569" y="273549"/>
            <a:ext cx="13797453" cy="7763273"/>
          </a:xfrm>
          <a:prstGeom prst="rect">
            <a:avLst/>
          </a:prstGeom>
        </p:spPr>
      </p:pic>
      <p:sp>
        <p:nvSpPr>
          <p:cNvPr id="10" name="Slide Number Placeholder 9">
            <a:extLst>
              <a:ext uri="{FF2B5EF4-FFF2-40B4-BE49-F238E27FC236}">
                <a16:creationId xmlns:a16="http://schemas.microsoft.com/office/drawing/2014/main" id="{E22951AB-7A63-DBF5-88A2-364471DDE6A6}"/>
              </a:ext>
            </a:extLst>
          </p:cNvPr>
          <p:cNvSpPr>
            <a:spLocks noGrp="1"/>
          </p:cNvSpPr>
          <p:nvPr>
            <p:ph type="sldNum" sz="quarter" idx="19"/>
          </p:nvPr>
        </p:nvSpPr>
        <p:spPr>
          <a:xfrm>
            <a:off x="14020051" y="8504170"/>
            <a:ext cx="992536" cy="486834"/>
          </a:xfrm>
        </p:spPr>
        <p:txBody>
          <a:bodyPr vert="horz" lIns="91440" tIns="45720" rIns="91440" bIns="45720" rtlCol="0" anchor="ctr">
            <a:normAutofit/>
          </a:bodyPr>
          <a:lstStyle/>
          <a:p>
            <a:pPr>
              <a:spcAft>
                <a:spcPts val="600"/>
              </a:spcAft>
            </a:pPr>
            <a:fld id="{DEF3F5F5-7776-394F-A41F-3BAFC9CC9F8E}" type="slidenum">
              <a:rPr lang="en-US" sz="1800" dirty="0">
                <a:solidFill>
                  <a:srgbClr val="FFFFFF"/>
                </a:solidFill>
              </a:rPr>
              <a:pPr>
                <a:spcAft>
                  <a:spcPts val="600"/>
                </a:spcAft>
              </a:pPr>
              <a:t>7</a:t>
            </a:fld>
            <a:endParaRPr lang="en-US" sz="1800">
              <a:solidFill>
                <a:srgbClr val="FFFFFF"/>
              </a:solidFill>
            </a:endParaRPr>
          </a:p>
        </p:txBody>
      </p:sp>
    </p:spTree>
    <p:extLst>
      <p:ext uri="{BB962C8B-B14F-4D97-AF65-F5344CB8AC3E}">
        <p14:creationId xmlns:p14="http://schemas.microsoft.com/office/powerpoint/2010/main" val="1442387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 name="Picture 2" descr="Chart&#10;&#10;Description automatically generated">
            <a:extLst>
              <a:ext uri="{FF2B5EF4-FFF2-40B4-BE49-F238E27FC236}">
                <a16:creationId xmlns:a16="http://schemas.microsoft.com/office/drawing/2014/main" id="{E1037C3D-C7F8-E0A9-14C6-C9D303DAC2C3}"/>
              </a:ext>
            </a:extLst>
          </p:cNvPr>
          <p:cNvPicPr>
            <a:picLocks noChangeAspect="1"/>
          </p:cNvPicPr>
          <p:nvPr/>
        </p:nvPicPr>
        <p:blipFill rotWithShape="1">
          <a:blip r:embed="rId3"/>
          <a:srcRect b="10"/>
          <a:stretch/>
        </p:blipFill>
        <p:spPr>
          <a:xfrm>
            <a:off x="1548981" y="416831"/>
            <a:ext cx="13406958" cy="7554864"/>
          </a:xfrm>
          <a:prstGeom prst="rect">
            <a:avLst/>
          </a:prstGeom>
        </p:spPr>
      </p:pic>
      <p:sp>
        <p:nvSpPr>
          <p:cNvPr id="8" name="Slide Number Placeholder 7">
            <a:extLst>
              <a:ext uri="{FF2B5EF4-FFF2-40B4-BE49-F238E27FC236}">
                <a16:creationId xmlns:a16="http://schemas.microsoft.com/office/drawing/2014/main" id="{D38057FE-0293-9810-CD04-22403476382C}"/>
              </a:ext>
            </a:extLst>
          </p:cNvPr>
          <p:cNvSpPr>
            <a:spLocks noGrp="1"/>
          </p:cNvSpPr>
          <p:nvPr>
            <p:ph type="sldNum" sz="quarter" idx="19"/>
          </p:nvPr>
        </p:nvSpPr>
        <p:spPr>
          <a:xfrm>
            <a:off x="14020051" y="8504170"/>
            <a:ext cx="734961" cy="486834"/>
          </a:xfrm>
        </p:spPr>
        <p:txBody>
          <a:bodyPr vert="horz" lIns="91440" tIns="45720" rIns="91440" bIns="45720" rtlCol="0" anchor="ctr">
            <a:normAutofit/>
          </a:bodyPr>
          <a:lstStyle/>
          <a:p>
            <a:pPr>
              <a:spcAft>
                <a:spcPts val="600"/>
              </a:spcAft>
            </a:pPr>
            <a:fld id="{DEF3F5F5-7776-394F-A41F-3BAFC9CC9F8E}" type="slidenum">
              <a:rPr lang="en-US" sz="1800" dirty="0">
                <a:solidFill>
                  <a:schemeClr val="tx1"/>
                </a:solidFill>
              </a:rPr>
              <a:pPr>
                <a:spcAft>
                  <a:spcPts val="600"/>
                </a:spcAft>
              </a:pPr>
              <a:t>8</a:t>
            </a:fld>
            <a:endParaRPr lang="en-US" sz="1800">
              <a:solidFill>
                <a:schemeClr val="tx1"/>
              </a:solidFill>
            </a:endParaRPr>
          </a:p>
        </p:txBody>
      </p:sp>
    </p:spTree>
    <p:extLst>
      <p:ext uri="{BB962C8B-B14F-4D97-AF65-F5344CB8AC3E}">
        <p14:creationId xmlns:p14="http://schemas.microsoft.com/office/powerpoint/2010/main" val="3263141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22951AB-7A63-DBF5-88A2-364471DDE6A6}"/>
              </a:ext>
            </a:extLst>
          </p:cNvPr>
          <p:cNvSpPr>
            <a:spLocks noGrp="1"/>
          </p:cNvSpPr>
          <p:nvPr>
            <p:ph type="sldNum" sz="quarter" idx="19"/>
          </p:nvPr>
        </p:nvSpPr>
        <p:spPr>
          <a:xfrm>
            <a:off x="14805153" y="8482303"/>
            <a:ext cx="529132" cy="486834"/>
          </a:xfrm>
        </p:spPr>
        <p:txBody>
          <a:bodyPr/>
          <a:lstStyle/>
          <a:p>
            <a:fld id="{DEF3F5F5-7776-394F-A41F-3BAFC9CC9F8E}" type="slidenum">
              <a:rPr lang="en-US" sz="1800" dirty="0" smtClean="0">
                <a:solidFill>
                  <a:schemeClr val="tx1"/>
                </a:solidFill>
              </a:rPr>
              <a:pPr/>
              <a:t>9</a:t>
            </a:fld>
            <a:endParaRPr lang="en-US" sz="1800">
              <a:solidFill>
                <a:schemeClr val="tx1"/>
              </a:solidFill>
            </a:endParaRPr>
          </a:p>
        </p:txBody>
      </p:sp>
      <p:sp>
        <p:nvSpPr>
          <p:cNvPr id="2" name="TextBox 1">
            <a:extLst>
              <a:ext uri="{FF2B5EF4-FFF2-40B4-BE49-F238E27FC236}">
                <a16:creationId xmlns:a16="http://schemas.microsoft.com/office/drawing/2014/main" id="{56B00FBD-75A1-B619-F0B4-972065F66A4B}"/>
              </a:ext>
            </a:extLst>
          </p:cNvPr>
          <p:cNvSpPr txBox="1"/>
          <p:nvPr/>
        </p:nvSpPr>
        <p:spPr>
          <a:xfrm>
            <a:off x="12762938" y="1042416"/>
            <a:ext cx="3494650" cy="7848302"/>
          </a:xfrm>
          <a:prstGeom prst="rect">
            <a:avLst/>
          </a:prstGeom>
          <a:noFill/>
        </p:spPr>
        <p:txBody>
          <a:bodyPr wrap="square" lIns="91440" tIns="45720" rIns="91440" bIns="45720" rtlCol="0" anchor="t">
            <a:spAutoFit/>
          </a:bodyPr>
          <a:lstStyle/>
          <a:p>
            <a:pPr marL="342900" indent="-342900">
              <a:buFont typeface="Arial"/>
              <a:buChar char="•"/>
            </a:pPr>
            <a:r>
              <a:rPr lang="en-US" sz="2400"/>
              <a:t>The global population is seeing a decrease in birth rate and an increase in death rate.</a:t>
            </a:r>
            <a:endParaRPr lang="en-US"/>
          </a:p>
          <a:p>
            <a:pPr marL="342900" indent="-342900">
              <a:buFont typeface="Arial"/>
              <a:buChar char="•"/>
            </a:pPr>
            <a:endParaRPr lang="en-US" sz="2400"/>
          </a:p>
          <a:p>
            <a:pPr marL="342900" indent="-342900">
              <a:buFont typeface="Arial"/>
              <a:buChar char="•"/>
            </a:pPr>
            <a:r>
              <a:rPr lang="en-US" sz="2400"/>
              <a:t>At some point the birth rate and the death rate will intersect surpass the other - 2086</a:t>
            </a:r>
          </a:p>
          <a:p>
            <a:pPr marL="342900" indent="-342900">
              <a:buFont typeface="Arial"/>
              <a:buChar char="•"/>
            </a:pPr>
            <a:endParaRPr lang="en-US" sz="2400"/>
          </a:p>
          <a:p>
            <a:pPr marL="342900" indent="-342900">
              <a:buFont typeface="Arial"/>
              <a:buChar char="•"/>
            </a:pPr>
            <a:r>
              <a:rPr lang="en-US" sz="2400"/>
              <a:t> “UN data released in 2018 states that around 250 babies are born every minute across the world” [2].</a:t>
            </a:r>
          </a:p>
          <a:p>
            <a:pPr marL="285750" indent="-285750">
              <a:buFont typeface="Wingdings" panose="05000000000000000000" pitchFamily="2" charset="2"/>
              <a:buChar char="v"/>
            </a:pPr>
            <a:endParaRPr lang="en-US" sz="2400"/>
          </a:p>
          <a:p>
            <a:pPr marL="285750" indent="-285750">
              <a:buFont typeface="Wingdings" panose="05000000000000000000" pitchFamily="2" charset="2"/>
              <a:buChar char="v"/>
            </a:pPr>
            <a:endParaRPr lang="en-CA" sz="2400"/>
          </a:p>
        </p:txBody>
      </p:sp>
      <p:pic>
        <p:nvPicPr>
          <p:cNvPr id="3" name="Picture 4" descr="Chart, line chart&#10;&#10;Description automatically generated">
            <a:extLst>
              <a:ext uri="{FF2B5EF4-FFF2-40B4-BE49-F238E27FC236}">
                <a16:creationId xmlns:a16="http://schemas.microsoft.com/office/drawing/2014/main" id="{62D12AA1-C201-D444-5364-9715304FA3BC}"/>
              </a:ext>
            </a:extLst>
          </p:cNvPr>
          <p:cNvPicPr>
            <a:picLocks noChangeAspect="1"/>
          </p:cNvPicPr>
          <p:nvPr/>
        </p:nvPicPr>
        <p:blipFill>
          <a:blip r:embed="rId2"/>
          <a:stretch>
            <a:fillRect/>
          </a:stretch>
        </p:blipFill>
        <p:spPr>
          <a:xfrm>
            <a:off x="620005" y="282864"/>
            <a:ext cx="11964250" cy="7739155"/>
          </a:xfrm>
          <a:prstGeom prst="rect">
            <a:avLst/>
          </a:prstGeom>
        </p:spPr>
      </p:pic>
    </p:spTree>
    <p:extLst>
      <p:ext uri="{BB962C8B-B14F-4D97-AF65-F5344CB8AC3E}">
        <p14:creationId xmlns:p14="http://schemas.microsoft.com/office/powerpoint/2010/main" val="132091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Custom 1">
      <a:dk1>
        <a:srgbClr val="000000"/>
      </a:dk1>
      <a:lt1>
        <a:srgbClr val="FFFFFF"/>
      </a:lt1>
      <a:dk2>
        <a:srgbClr val="0D1976"/>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Mesh</Template>
  <TotalTime>0</TotalTime>
  <Words>1307</Words>
  <Application>Microsoft Macintosh PowerPoint</Application>
  <PresentationFormat>Custom</PresentationFormat>
  <Paragraphs>202</Paragraphs>
  <Slides>28</Slides>
  <Notes>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Century Gothic</vt:lpstr>
      <vt:lpstr>Courier New</vt:lpstr>
      <vt:lpstr>Times New Roman</vt:lpstr>
      <vt:lpstr>Wingdings</vt:lpstr>
      <vt:lpstr>Mesh</vt:lpstr>
      <vt:lpstr>PowerPoint Presentation</vt:lpstr>
      <vt:lpstr>Contents</vt:lpstr>
      <vt:lpstr>Executive Summary </vt:lpstr>
      <vt:lpstr>PowerPoint Presentation</vt:lpstr>
      <vt:lpstr>PowerPoint Presentation</vt:lpstr>
      <vt:lpstr>Problem Statements   </vt:lpstr>
      <vt:lpstr>PowerPoint Presentation</vt:lpstr>
      <vt:lpstr>PowerPoint Presentation</vt:lpstr>
      <vt:lpstr>PowerPoint Presentation</vt:lpstr>
      <vt:lpstr>PowerPoint Presentation</vt:lpstr>
      <vt:lpstr>PowerPoint Presentation</vt:lpstr>
      <vt:lpstr>PowerPoint Presentation</vt:lpstr>
      <vt:lpstr>Continuation</vt:lpstr>
      <vt:lpstr>Continuation</vt:lpstr>
      <vt:lpstr>PowerPoint Presentation</vt:lpstr>
      <vt:lpstr>Region</vt:lpstr>
      <vt:lpstr>SDG Region</vt:lpstr>
      <vt:lpstr>Subregion</vt:lpstr>
      <vt:lpstr>Why Prediction?</vt:lpstr>
      <vt:lpstr>Calculations</vt:lpstr>
      <vt:lpstr>PowerPoint Presentation</vt:lpstr>
      <vt:lpstr>PowerPoint Presentation</vt:lpstr>
      <vt:lpstr>Key Conclusions    </vt:lpstr>
      <vt:lpstr>Project Timeline </vt:lpstr>
      <vt:lpstr>Project Timeline  </vt:lpstr>
      <vt:lpstr>Management Dashboard</vt:lpstr>
      <vt:lpstr>References</vt:lpstr>
      <vt:lpstr>Questions</vt:lpstr>
    </vt:vector>
  </TitlesOfParts>
  <Company>Salt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Daniela Chavez Ackermann</dc:creator>
  <cp:lastModifiedBy>Wali Hyder</cp:lastModifiedBy>
  <cp:revision>2</cp:revision>
  <dcterms:created xsi:type="dcterms:W3CDTF">2016-12-21T16:02:28Z</dcterms:created>
  <dcterms:modified xsi:type="dcterms:W3CDTF">2022-12-06T00:25:51Z</dcterms:modified>
</cp:coreProperties>
</file>